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18"/>
  </p:notesMasterIdLst>
  <p:sldIdLst>
    <p:sldId id="263" r:id="rId2"/>
    <p:sldId id="259" r:id="rId3"/>
    <p:sldId id="284" r:id="rId4"/>
    <p:sldId id="285" r:id="rId5"/>
    <p:sldId id="286" r:id="rId6"/>
    <p:sldId id="287" r:id="rId7"/>
    <p:sldId id="288" r:id="rId8"/>
    <p:sldId id="294" r:id="rId9"/>
    <p:sldId id="289" r:id="rId10"/>
    <p:sldId id="290" r:id="rId11"/>
    <p:sldId id="296" r:id="rId12"/>
    <p:sldId id="291" r:id="rId13"/>
    <p:sldId id="292" r:id="rId14"/>
    <p:sldId id="295" r:id="rId15"/>
    <p:sldId id="283" r:id="rId16"/>
    <p:sldId id="261" r:id="rId17"/>
  </p:sldIdLst>
  <p:sldSz cx="12192000" cy="6858000"/>
  <p:notesSz cx="6858000" cy="12192000"/>
  <p:defaultTextStyle>
    <a:defPPr>
      <a:defRPr lang="fr-FR"/>
    </a:defPPr>
    <a:lvl1pPr marL="0" algn="l" defTabSz="914400">
      <a:defRPr sz="1800">
        <a:solidFill>
          <a:schemeClr val="tx1"/>
        </a:solidFill>
        <a:latin typeface="+mn-lt"/>
        <a:ea typeface="+mn-ea"/>
      </a:defRPr>
    </a:lvl1pPr>
    <a:lvl2pPr marL="457200" algn="l" defTabSz="914400">
      <a:defRPr sz="1800">
        <a:solidFill>
          <a:schemeClr val="tx1"/>
        </a:solidFill>
        <a:latin typeface="+mn-lt"/>
        <a:ea typeface="+mn-ea"/>
      </a:defRPr>
    </a:lvl2pPr>
    <a:lvl3pPr marL="914400" algn="l" defTabSz="914400">
      <a:defRPr sz="1800">
        <a:solidFill>
          <a:schemeClr val="tx1"/>
        </a:solidFill>
        <a:latin typeface="+mn-lt"/>
        <a:ea typeface="+mn-ea"/>
      </a:defRPr>
    </a:lvl3pPr>
    <a:lvl4pPr marL="1371600" algn="l" defTabSz="914400">
      <a:defRPr sz="1800">
        <a:solidFill>
          <a:schemeClr val="tx1"/>
        </a:solidFill>
        <a:latin typeface="+mn-lt"/>
        <a:ea typeface="+mn-ea"/>
      </a:defRPr>
    </a:lvl4pPr>
    <a:lvl5pPr marL="1828800" algn="l" defTabSz="914400">
      <a:defRPr sz="1800">
        <a:solidFill>
          <a:schemeClr val="tx1"/>
        </a:solidFill>
        <a:latin typeface="+mn-lt"/>
        <a:ea typeface="+mn-ea"/>
      </a:defRPr>
    </a:lvl5pPr>
    <a:lvl6pPr marL="2286000" algn="l" defTabSz="914400">
      <a:defRPr sz="1800">
        <a:solidFill>
          <a:schemeClr val="tx1"/>
        </a:solidFill>
        <a:latin typeface="+mn-lt"/>
        <a:ea typeface="+mn-ea"/>
      </a:defRPr>
    </a:lvl6pPr>
    <a:lvl7pPr marL="2743200" algn="l" defTabSz="914400">
      <a:defRPr sz="1800">
        <a:solidFill>
          <a:schemeClr val="tx1"/>
        </a:solidFill>
        <a:latin typeface="+mn-lt"/>
        <a:ea typeface="+mn-ea"/>
      </a:defRPr>
    </a:lvl7pPr>
    <a:lvl8pPr marL="3200400" algn="l" defTabSz="914400">
      <a:defRPr sz="1800">
        <a:solidFill>
          <a:schemeClr val="tx1"/>
        </a:solidFill>
        <a:latin typeface="+mn-lt"/>
        <a:ea typeface="+mn-ea"/>
      </a:defRPr>
    </a:lvl8pPr>
    <a:lvl9pPr marL="3657600" algn="l" defTabSz="914400">
      <a:defRPr sz="1800">
        <a:solidFill>
          <a:schemeClr val="tx1"/>
        </a:solidFill>
        <a:latin typeface="+mn-lt"/>
        <a:ea typeface="+mn-ea"/>
      </a:defRPr>
    </a:lvl9pPr>
  </p:defaultTextStyle>
  <p:extLst>
    <p:ext uri="{521415D9-36F7-43E2-AB2F-B90AF26B5E84}">
      <p14:sectionLst xmlns:p14="http://schemas.microsoft.com/office/powerpoint/2010/main">
        <p14:section name="Sezione predefinita" id="{6FC600A7-651A-4CA6-B863-C970F8436A4F}">
          <p14:sldIdLst>
            <p14:sldId id="263"/>
            <p14:sldId id="259"/>
            <p14:sldId id="284"/>
            <p14:sldId id="285"/>
            <p14:sldId id="286"/>
            <p14:sldId id="287"/>
            <p14:sldId id="288"/>
            <p14:sldId id="294"/>
            <p14:sldId id="289"/>
            <p14:sldId id="290"/>
            <p14:sldId id="296"/>
            <p14:sldId id="291"/>
            <p14:sldId id="292"/>
            <p14:sldId id="295"/>
            <p14:sldId id="283"/>
            <p14:sldId id="261"/>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iovanni Quaglia" initials="GQ" lastIdx="2" clrIdx="0">
    <p:extLst>
      <p:ext uri="{19B8F6BF-5375-455C-9EA6-DF929625EA0E}">
        <p15:presenceInfo xmlns:p15="http://schemas.microsoft.com/office/powerpoint/2012/main" userId="Giovanni Quaglia"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ABFF"/>
    <a:srgbClr val="E7B0FF"/>
    <a:srgbClr val="CAA6F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C305574-E482-DEDE-E4DF-6C7B19CEA66D}">
  <a:tblStyle styleId="{0C305574-E482-DEDE-E4DF-6C7B19CEA66D}" styleName="Style moyen 2 - Accentuation 1">
    <a:wholeTbl>
      <a:tcTxStyle>
        <a:fontRef idx="minor">
          <a:prstClr val="black"/>
        </a:fontRef>
        <a:schemeClr val="dk1"/>
      </a:tcTxStyle>
      <a:tcStyle>
        <a:tcBdr>
          <a:left>
            <a:ln w="12700">
              <a:solidFill>
                <a:schemeClr val="lt1"/>
              </a:solidFill>
            </a:ln>
          </a:left>
          <a:right>
            <a:ln w="12700">
              <a:solidFill>
                <a:schemeClr val="lt1"/>
              </a:solidFill>
            </a:ln>
          </a:right>
          <a:top>
            <a:ln w="12700">
              <a:solidFill>
                <a:schemeClr val="lt1"/>
              </a:solidFill>
            </a:ln>
          </a:top>
          <a:bottom>
            <a:ln w="12700">
              <a:solidFill>
                <a:schemeClr val="lt1"/>
              </a:solidFill>
            </a:ln>
          </a:bottom>
          <a:insideH>
            <a:ln w="12700">
              <a:solidFill>
                <a:schemeClr val="lt1"/>
              </a:solidFill>
            </a:ln>
          </a:insideH>
          <a:insideV>
            <a:ln w="12700">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fill>
          <a:solidFill>
            <a:schemeClr val="accent1">
              <a:tint val="40000"/>
            </a:schemeClr>
          </a:solidFill>
        </a:fill>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a:solidFill>
                <a:schemeClr val="lt1"/>
              </a:solidFill>
            </a:ln>
          </a:top>
        </a:tcBdr>
        <a:fill>
          <a:solidFill>
            <a:schemeClr val="accent1"/>
          </a:solidFill>
        </a:fill>
      </a:tcStyle>
    </a:lastRow>
    <a:seCell>
      <a:tcStyle>
        <a:tcBdr/>
      </a:tcStyle>
    </a:seCell>
    <a:swCell>
      <a:tcStyle>
        <a:tcBdr/>
      </a:tcStyle>
    </a:swCell>
    <a:firstRow>
      <a:tcTxStyle b="on">
        <a:fontRef idx="minor">
          <a:prstClr val="black"/>
        </a:fontRef>
        <a:schemeClr val="lt1"/>
      </a:tcTxStyle>
      <a:tcStyle>
        <a:tcBdr>
          <a:bottom>
            <a:ln w="38100">
              <a:solidFill>
                <a:schemeClr val="lt1"/>
              </a:solidFill>
            </a:ln>
          </a:bottom>
        </a:tcBdr>
        <a:fill>
          <a:solidFill>
            <a:schemeClr val="accent1"/>
          </a:solidFill>
        </a:fill>
      </a:tcStyle>
    </a:firstRow>
    <a:neCell>
      <a:tcStyle>
        <a:tcBdr/>
      </a:tcStyle>
    </a:neCell>
    <a:nwCell>
      <a:tcStyle>
        <a:tcBdr/>
      </a:tcStyle>
    </a:nwCell>
  </a:tblStyle>
  <a:tblStyle styleId="{1851A153-4141-1A45-827B-ABAF577206CD}" styleName="Style moyen 2 - Accentuation 5">
    <a:wholeTbl>
      <a:tcTxStyle>
        <a:fontRef idx="minor">
          <a:prstClr val="black"/>
        </a:fontRef>
        <a:schemeClr val="dk1"/>
      </a:tcTxStyle>
      <a:tcStyle>
        <a:tcBdr>
          <a:left>
            <a:ln w="12700">
              <a:solidFill>
                <a:schemeClr val="lt1"/>
              </a:solidFill>
            </a:ln>
          </a:left>
          <a:right>
            <a:ln w="12700">
              <a:solidFill>
                <a:schemeClr val="lt1"/>
              </a:solidFill>
            </a:ln>
          </a:right>
          <a:top>
            <a:ln w="12700">
              <a:solidFill>
                <a:schemeClr val="lt1"/>
              </a:solidFill>
            </a:ln>
          </a:top>
          <a:bottom>
            <a:ln w="12700">
              <a:solidFill>
                <a:schemeClr val="lt1"/>
              </a:solidFill>
            </a:ln>
          </a:bottom>
          <a:insideH>
            <a:ln w="12700">
              <a:solidFill>
                <a:schemeClr val="lt1"/>
              </a:solidFill>
            </a:ln>
          </a:insideH>
          <a:insideV>
            <a:ln w="12700">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fill>
          <a:solidFill>
            <a:schemeClr val="accent5">
              <a:tint val="40000"/>
            </a:schemeClr>
          </a:solidFill>
        </a:fill>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a:solidFill>
                <a:schemeClr val="lt1"/>
              </a:solidFill>
            </a:ln>
          </a:top>
        </a:tcBdr>
        <a:fill>
          <a:solidFill>
            <a:schemeClr val="accent5"/>
          </a:solidFill>
        </a:fill>
      </a:tcStyle>
    </a:lastRow>
    <a:seCell>
      <a:tcStyle>
        <a:tcBdr/>
      </a:tcStyle>
    </a:seCell>
    <a:swCell>
      <a:tcStyle>
        <a:tcBdr/>
      </a:tcStyle>
    </a:swCell>
    <a:firstRow>
      <a:tcTxStyle b="on">
        <a:fontRef idx="minor">
          <a:prstClr val="black"/>
        </a:fontRef>
        <a:schemeClr val="lt1"/>
      </a:tcTxStyle>
      <a:tcStyle>
        <a:tcBdr>
          <a:bottom>
            <a:ln w="38100">
              <a:solidFill>
                <a:schemeClr val="lt1"/>
              </a:solidFill>
            </a:ln>
          </a:bottom>
        </a:tcBdr>
        <a:fill>
          <a:solidFill>
            <a:schemeClr val="accent5"/>
          </a:solidFill>
        </a:fill>
      </a:tcStyle>
    </a:firstRow>
    <a:neCell>
      <a:tcStyle>
        <a:tcBdr/>
      </a:tcStyle>
    </a:neCell>
    <a:nwCell>
      <a:tcStyle>
        <a:tcBdr/>
      </a:tcStyle>
    </a:nwCell>
  </a:tblStyle>
  <a:tblStyle styleId="{1F8D8321-0CA5-123F-4EED-23E7EB2C4090}" styleName="Style léger 3 - Accentuation 3">
    <a:wholeTbl>
      <a:tcTxStyle>
        <a:fontRef idx="minor">
          <a:srgbClr val="000000"/>
        </a:fontRef>
        <a:schemeClr val="tx1"/>
      </a:tcTxStyle>
      <a:tcStyle>
        <a:tcBdr>
          <a:left>
            <a:ln w="12700">
              <a:solidFill>
                <a:schemeClr val="accent3"/>
              </a:solidFill>
            </a:ln>
          </a:left>
          <a:right>
            <a:ln w="12700">
              <a:solidFill>
                <a:schemeClr val="accent3"/>
              </a:solidFill>
            </a:ln>
          </a:right>
          <a:top>
            <a:ln w="12700">
              <a:solidFill>
                <a:schemeClr val="accent3"/>
              </a:solidFill>
            </a:ln>
          </a:top>
          <a:bottom>
            <a:ln w="12700">
              <a:solidFill>
                <a:schemeClr val="accent3"/>
              </a:solidFill>
            </a:ln>
          </a:bottom>
          <a:insideH>
            <a:ln w="12700">
              <a:solidFill>
                <a:schemeClr val="accent3"/>
              </a:solidFill>
            </a:ln>
          </a:insideH>
          <a:insideV>
            <a:ln w="12700">
              <a:solidFill>
                <a:schemeClr val="accent3"/>
              </a:solid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band2V>
      <a:tcStyle>
        <a:tcBdr/>
        <a:fill>
          <a:solidFill>
            <a:schemeClr val="accent3">
              <a:alpha val="20000"/>
            </a:schemeClr>
          </a:solidFill>
        </a:fill>
      </a:tcStyle>
    </a:band2V>
    <a:lastCol>
      <a:tcStyle>
        <a:tcBdr/>
      </a:tcStyle>
    </a:lastCol>
    <a:firstCol>
      <a:tcStyle>
        <a:tcBdr/>
      </a:tcStyle>
    </a:firstCol>
    <a:lastRow>
      <a:tcStyle>
        <a:tcBdr>
          <a:top>
            <a:ln w="50800">
              <a:solidFill>
                <a:schemeClr val="accent3"/>
              </a:solidFill>
            </a:ln>
          </a:top>
        </a:tcBdr>
        <a:fill>
          <a:noFill/>
        </a:fill>
      </a:tcStyle>
    </a:lastRow>
    <a:seCell>
      <a:tcStyle>
        <a:tcBdr/>
      </a:tcStyle>
    </a:seCell>
    <a:swCell>
      <a:tcStyle>
        <a:tcBdr/>
      </a:tcStyle>
    </a:swCell>
    <a:firstRow>
      <a:tcStyle>
        <a:tcBdr>
          <a:bottom>
            <a:ln w="25400">
              <a:solidFill>
                <a:schemeClr val="accent3"/>
              </a:solidFill>
            </a:ln>
          </a:bottom>
        </a:tcBdr>
        <a:fill>
          <a:noFill/>
        </a:fill>
      </a:tcStyle>
    </a:firstRow>
    <a:neCell>
      <a:tcStyle>
        <a:tcBdr/>
      </a:tcStyle>
    </a:neCell>
    <a:nwCell>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338" autoAdjust="0"/>
    <p:restoredTop sz="94624" autoAdjust="0"/>
  </p:normalViewPr>
  <p:slideViewPr>
    <p:cSldViewPr>
      <p:cViewPr>
        <p:scale>
          <a:sx n="70" d="100"/>
          <a:sy n="70" d="100"/>
        </p:scale>
        <p:origin x="768" y="24"/>
      </p:cViewPr>
      <p:guideLst>
        <p:guide orient="horz" pos="2160"/>
        <p:guide pos="2880"/>
      </p:guideLst>
    </p:cSldViewPr>
  </p:slideViewPr>
  <p:outlineViewPr>
    <p:cViewPr>
      <p:scale>
        <a:sx n="33" d="100"/>
        <a:sy n="33" d="100"/>
      </p:scale>
      <p:origin x="0" y="4698"/>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6111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611188"/>
          </a:xfrm>
          <a:prstGeom prst="rect">
            <a:avLst/>
          </a:prstGeom>
        </p:spPr>
        <p:txBody>
          <a:bodyPr vert="horz" lIns="91440" tIns="45720" rIns="91440" bIns="45720" rtlCol="0"/>
          <a:lstStyle>
            <a:lvl1pPr algn="r">
              <a:defRPr sz="1200"/>
            </a:lvl1pPr>
          </a:lstStyle>
          <a:p>
            <a:fld id="{B518D800-D911-D648-B079-AD6C1A2036FD}" type="datetimeFigureOut">
              <a:rPr lang="fr-FR" smtClean="0"/>
              <a:pPr/>
              <a:t>20/05/2019</a:t>
            </a:fld>
            <a:endParaRPr lang="fr-FR"/>
          </a:p>
        </p:txBody>
      </p:sp>
      <p:sp>
        <p:nvSpPr>
          <p:cNvPr id="4" name="Espace réservé de l'image des diapositives 3"/>
          <p:cNvSpPr>
            <a:spLocks noGrp="1" noRot="1" noChangeAspect="1"/>
          </p:cNvSpPr>
          <p:nvPr>
            <p:ph type="sldImg" idx="2"/>
          </p:nvPr>
        </p:nvSpPr>
        <p:spPr>
          <a:xfrm>
            <a:off x="-228600" y="1524000"/>
            <a:ext cx="7315200" cy="41148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5867400"/>
            <a:ext cx="5486400" cy="4800600"/>
          </a:xfrm>
          <a:prstGeom prst="rect">
            <a:avLst/>
          </a:prstGeom>
        </p:spPr>
        <p:txBody>
          <a:bodyPr vert="horz" lIns="91440" tIns="45720" rIns="91440" bIns="45720" rtlCol="0"/>
          <a:lstStyle/>
          <a:p>
            <a:r>
              <a:rPr lang="fr-FR"/>
              <a:t>Modifier les styles du texte du masque
Deuxième niveau
Troisième niveau
Quatrième niveau
Cinquième niveau</a:t>
            </a:r>
          </a:p>
        </p:txBody>
      </p:sp>
      <p:sp>
        <p:nvSpPr>
          <p:cNvPr id="6" name="Espace réservé du pied de page 5"/>
          <p:cNvSpPr>
            <a:spLocks noGrp="1"/>
          </p:cNvSpPr>
          <p:nvPr>
            <p:ph type="ftr" sz="quarter" idx="4"/>
          </p:nvPr>
        </p:nvSpPr>
        <p:spPr>
          <a:xfrm>
            <a:off x="0" y="11580813"/>
            <a:ext cx="2971800" cy="6111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11580813"/>
            <a:ext cx="2971800" cy="611187"/>
          </a:xfrm>
          <a:prstGeom prst="rect">
            <a:avLst/>
          </a:prstGeom>
        </p:spPr>
        <p:txBody>
          <a:bodyPr vert="horz" lIns="91440" tIns="45720" rIns="91440" bIns="45720" rtlCol="0" anchor="b"/>
          <a:lstStyle>
            <a:lvl1pPr algn="r">
              <a:defRPr sz="1200"/>
            </a:lvl1pPr>
          </a:lstStyle>
          <a:p>
            <a:fld id="{835AC577-BBDB-F247-939E-70F8457DFBEC}" type="slidenum">
              <a:rPr lang="fr-FR" smtClean="0"/>
              <a:pPr/>
              <a:t>‹N›</a:t>
            </a:fld>
            <a:endParaRPr lang="fr-FR"/>
          </a:p>
        </p:txBody>
      </p:sp>
    </p:spTree>
    <p:extLst>
      <p:ext uri="{BB962C8B-B14F-4D97-AF65-F5344CB8AC3E}">
        <p14:creationId xmlns:p14="http://schemas.microsoft.com/office/powerpoint/2010/main" val="14406073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835AC577-BBDB-F247-939E-70F8457DFBEC}" type="slidenum">
              <a:rPr lang="fr-FR" smtClean="0"/>
              <a:pPr/>
              <a:t>1</a:t>
            </a:fld>
            <a:endParaRPr lang="fr-FR"/>
          </a:p>
        </p:txBody>
      </p:sp>
    </p:spTree>
    <p:extLst>
      <p:ext uri="{BB962C8B-B14F-4D97-AF65-F5344CB8AC3E}">
        <p14:creationId xmlns:p14="http://schemas.microsoft.com/office/powerpoint/2010/main" val="23437640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US" dirty="0"/>
          </a:p>
        </p:txBody>
      </p:sp>
      <p:sp>
        <p:nvSpPr>
          <p:cNvPr id="4" name="Segnaposto numero diapositiva 3"/>
          <p:cNvSpPr>
            <a:spLocks noGrp="1"/>
          </p:cNvSpPr>
          <p:nvPr>
            <p:ph type="sldNum" sz="quarter" idx="5"/>
          </p:nvPr>
        </p:nvSpPr>
        <p:spPr/>
        <p:txBody>
          <a:bodyPr/>
          <a:lstStyle/>
          <a:p>
            <a:fld id="{835AC577-BBDB-F247-939E-70F8457DFBEC}" type="slidenum">
              <a:rPr lang="fr-FR" smtClean="0"/>
              <a:pPr/>
              <a:t>5</a:t>
            </a:fld>
            <a:endParaRPr lang="fr-FR"/>
          </a:p>
        </p:txBody>
      </p:sp>
    </p:spTree>
    <p:extLst>
      <p:ext uri="{BB962C8B-B14F-4D97-AF65-F5344CB8AC3E}">
        <p14:creationId xmlns:p14="http://schemas.microsoft.com/office/powerpoint/2010/main" val="160126511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PhAnim="0" preserve="1" userDrawn="1">
  <p:cSld name="Titre image moteur">
    <p:bg>
      <p:bgPr>
        <a:blipFill>
          <a:blip r:embed="rId2"/>
          <a:srcRect t="9677" b="9676"/>
          <a:stretch/>
        </a:blipFill>
        <a:effectLst/>
      </p:bgPr>
    </p:bg>
    <p:spTree>
      <p:nvGrpSpPr>
        <p:cNvPr id="1" name=""/>
        <p:cNvGrpSpPr/>
        <p:nvPr/>
      </p:nvGrpSpPr>
      <p:grpSpPr bwMode="auto">
        <a:xfrm>
          <a:off x="0" y="0"/>
          <a:ext cx="0" cy="0"/>
          <a:chOff x="0" y="0"/>
          <a:chExt cx="0" cy="0"/>
        </a:xfrm>
      </p:grpSpPr>
      <p:sp>
        <p:nvSpPr>
          <p:cNvPr id="4" name="Titre 1"/>
          <p:cNvSpPr>
            <a:spLocks noGrp="1"/>
          </p:cNvSpPr>
          <p:nvPr>
            <p:ph type="title"/>
          </p:nvPr>
        </p:nvSpPr>
        <p:spPr bwMode="auto">
          <a:xfrm>
            <a:off x="451788" y="2061647"/>
            <a:ext cx="6291912" cy="906450"/>
          </a:xfrm>
        </p:spPr>
        <p:txBody>
          <a:bodyPr>
            <a:noAutofit/>
          </a:bodyPr>
          <a:lstStyle>
            <a:lvl1pPr algn="l">
              <a:defRPr sz="3200" b="1">
                <a:solidFill>
                  <a:schemeClr val="bg1"/>
                </a:solidFill>
                <a:latin typeface="Georgia"/>
                <a:ea typeface="Georgia"/>
              </a:defRPr>
            </a:lvl1pPr>
          </a:lstStyle>
          <a:p>
            <a:pPr>
              <a:defRPr/>
            </a:pPr>
            <a:r>
              <a:rPr lang="fr-FR" dirty="0"/>
              <a:t>Cliquez et modifiez le titre</a:t>
            </a:r>
            <a:endParaRPr dirty="0"/>
          </a:p>
        </p:txBody>
      </p:sp>
      <p:pic>
        <p:nvPicPr>
          <p:cNvPr id="5" name="Image 6"/>
          <p:cNvPicPr/>
          <p:nvPr userDrawn="1"/>
        </p:nvPicPr>
        <p:blipFill>
          <a:blip r:embed="rId3"/>
          <a:stretch/>
        </p:blipFill>
        <p:spPr bwMode="auto">
          <a:xfrm>
            <a:off x="9624392" y="5157192"/>
            <a:ext cx="1716329" cy="1041502"/>
          </a:xfrm>
          <a:prstGeom prst="rect">
            <a:avLst/>
          </a:prstGeom>
          <a:ln>
            <a:noFill/>
          </a:ln>
        </p:spPr>
      </p:pic>
      <p:sp>
        <p:nvSpPr>
          <p:cNvPr id="6" name="Rectangle 8"/>
          <p:cNvSpPr/>
          <p:nvPr userDrawn="1"/>
        </p:nvSpPr>
        <p:spPr bwMode="auto">
          <a:xfrm>
            <a:off x="0" y="2835797"/>
            <a:ext cx="4710897" cy="1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p>
        </p:txBody>
      </p:sp>
      <p:sp>
        <p:nvSpPr>
          <p:cNvPr id="7" name="Espace réservé du contenu 10"/>
          <p:cNvSpPr>
            <a:spLocks noGrp="1"/>
          </p:cNvSpPr>
          <p:nvPr>
            <p:ph sz="quarter" idx="13"/>
          </p:nvPr>
        </p:nvSpPr>
        <p:spPr bwMode="auto">
          <a:xfrm>
            <a:off x="452438" y="2968625"/>
            <a:ext cx="5465762" cy="917575"/>
          </a:xfrm>
        </p:spPr>
        <p:txBody>
          <a:bodyPr/>
          <a:lstStyle>
            <a:lvl1pPr marL="0" indent="0">
              <a:buNone/>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defRPr/>
            </a:pPr>
            <a:r>
              <a:rPr lang="fr-FR"/>
              <a:t>Cliquez pour modifier les styles du texte du masque</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PhAnim="0" type="obj" preserve="1" userDrawn="1">
  <p:cSld name="1_Titre et contenu">
    <p:spTree>
      <p:nvGrpSpPr>
        <p:cNvPr id="1" name=""/>
        <p:cNvGrpSpPr/>
        <p:nvPr/>
      </p:nvGrpSpPr>
      <p:grpSpPr bwMode="auto">
        <a:xfrm>
          <a:off x="0" y="0"/>
          <a:ext cx="0" cy="0"/>
          <a:chOff x="0" y="0"/>
          <a:chExt cx="0" cy="0"/>
        </a:xfrm>
      </p:grpSpPr>
      <p:sp>
        <p:nvSpPr>
          <p:cNvPr id="4" name="Forme libre 19"/>
          <p:cNvSpPr/>
          <p:nvPr userDrawn="1"/>
        </p:nvSpPr>
        <p:spPr bwMode="auto">
          <a:xfrm>
            <a:off x="1" y="2358"/>
            <a:ext cx="256890" cy="186178"/>
          </a:xfrm>
          <a:custGeom>
            <a:avLst/>
            <a:gdLst>
              <a:gd name="connsiteX0" fmla="*/ 0 w 205047"/>
              <a:gd name="connsiteY0" fmla="*/ 0 h 160713"/>
              <a:gd name="connsiteX1" fmla="*/ 5542 w 205047"/>
              <a:gd name="connsiteY1" fmla="*/ 116378 h 160713"/>
              <a:gd name="connsiteX2" fmla="*/ 205047 w 205047"/>
              <a:gd name="connsiteY2" fmla="*/ 160713 h 160713"/>
              <a:gd name="connsiteX3" fmla="*/ 166255 w 205047"/>
              <a:gd name="connsiteY3" fmla="*/ 0 h 160713"/>
              <a:gd name="connsiteX4" fmla="*/ 0 w 205047"/>
              <a:gd name="connsiteY4" fmla="*/ 0 h 1607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047" h="160713" extrusionOk="0">
                <a:moveTo>
                  <a:pt x="0" y="0"/>
                </a:moveTo>
                <a:lnTo>
                  <a:pt x="5542" y="116378"/>
                </a:lnTo>
                <a:lnTo>
                  <a:pt x="205047" y="160713"/>
                </a:lnTo>
                <a:lnTo>
                  <a:pt x="166255" y="0"/>
                </a:lnTo>
                <a:lnTo>
                  <a:pt x="0" y="0"/>
                </a:lnTo>
                <a:close/>
              </a:path>
            </a:pathLst>
          </a:custGeom>
          <a:solidFill>
            <a:srgbClr val="FFED00"/>
          </a:solidFill>
          <a:ln>
            <a:solidFill>
              <a:srgbClr val="FFE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latin typeface="Arial"/>
              <a:ea typeface="Arial"/>
            </a:endParaRPr>
          </a:p>
        </p:txBody>
      </p:sp>
      <p:grpSp>
        <p:nvGrpSpPr>
          <p:cNvPr id="5" name="Grouper 12"/>
          <p:cNvGrpSpPr/>
          <p:nvPr userDrawn="1"/>
        </p:nvGrpSpPr>
        <p:grpSpPr bwMode="auto">
          <a:xfrm>
            <a:off x="0" y="-12825"/>
            <a:ext cx="12194324" cy="944400"/>
            <a:chOff x="0" y="-12825"/>
            <a:chExt cx="12194324" cy="944400"/>
          </a:xfrm>
        </p:grpSpPr>
        <p:grpSp>
          <p:nvGrpSpPr>
            <p:cNvPr id="6" name="Grouper 13"/>
            <p:cNvGrpSpPr/>
            <p:nvPr userDrawn="1"/>
          </p:nvGrpSpPr>
          <p:grpSpPr bwMode="auto">
            <a:xfrm>
              <a:off x="0" y="126890"/>
              <a:ext cx="1130139" cy="804685"/>
              <a:chOff x="0" y="126890"/>
              <a:chExt cx="1130139" cy="804685"/>
            </a:xfrm>
          </p:grpSpPr>
          <p:sp>
            <p:nvSpPr>
              <p:cNvPr id="7" name="Forme libre 15"/>
              <p:cNvSpPr/>
              <p:nvPr userDrawn="1"/>
            </p:nvSpPr>
            <p:spPr bwMode="auto">
              <a:xfrm>
                <a:off x="0" y="538106"/>
                <a:ext cx="465513" cy="393469"/>
              </a:xfrm>
              <a:custGeom>
                <a:avLst/>
                <a:gdLst>
                  <a:gd name="connsiteX0" fmla="*/ 5542 w 465513"/>
                  <a:gd name="connsiteY0" fmla="*/ 0 h 393469"/>
                  <a:gd name="connsiteX1" fmla="*/ 0 w 465513"/>
                  <a:gd name="connsiteY1" fmla="*/ 393469 h 393469"/>
                  <a:gd name="connsiteX2" fmla="*/ 465513 w 465513"/>
                  <a:gd name="connsiteY2" fmla="*/ 393469 h 393469"/>
                  <a:gd name="connsiteX3" fmla="*/ 5542 w 465513"/>
                  <a:gd name="connsiteY3" fmla="*/ 0 h 393469"/>
                </a:gdLst>
                <a:ahLst/>
                <a:cxnLst>
                  <a:cxn ang="0">
                    <a:pos x="connsiteX0" y="connsiteY0"/>
                  </a:cxn>
                  <a:cxn ang="0">
                    <a:pos x="connsiteX1" y="connsiteY1"/>
                  </a:cxn>
                  <a:cxn ang="0">
                    <a:pos x="connsiteX2" y="connsiteY2"/>
                  </a:cxn>
                  <a:cxn ang="0">
                    <a:pos x="connsiteX3" y="connsiteY3"/>
                  </a:cxn>
                </a:cxnLst>
                <a:rect l="l" t="t" r="r" b="b"/>
                <a:pathLst>
                  <a:path w="465513" h="393469" extrusionOk="0">
                    <a:moveTo>
                      <a:pt x="5542" y="0"/>
                    </a:moveTo>
                    <a:cubicBezTo>
                      <a:pt x="3695" y="131156"/>
                      <a:pt x="1847" y="262313"/>
                      <a:pt x="0" y="393469"/>
                    </a:cubicBezTo>
                    <a:lnTo>
                      <a:pt x="465513" y="393469"/>
                    </a:lnTo>
                    <a:lnTo>
                      <a:pt x="5542" y="0"/>
                    </a:lnTo>
                    <a:close/>
                  </a:path>
                </a:pathLst>
              </a:custGeom>
              <a:solidFill>
                <a:srgbClr val="00ABFF"/>
              </a:solidFill>
              <a:ln>
                <a:solidFill>
                  <a:srgbClr val="00AB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latin typeface="Arial"/>
                  <a:ea typeface="Arial"/>
                </a:endParaRPr>
              </a:p>
            </p:txBody>
          </p:sp>
          <p:sp>
            <p:nvSpPr>
              <p:cNvPr id="8" name="Forme libre 16"/>
              <p:cNvSpPr/>
              <p:nvPr userDrawn="1"/>
            </p:nvSpPr>
            <p:spPr bwMode="auto">
              <a:xfrm>
                <a:off x="4072" y="126890"/>
                <a:ext cx="1126067" cy="804333"/>
              </a:xfrm>
              <a:custGeom>
                <a:avLst/>
                <a:gdLst>
                  <a:gd name="connsiteX0" fmla="*/ 0 w 1100667"/>
                  <a:gd name="connsiteY0" fmla="*/ 0 h 804333"/>
                  <a:gd name="connsiteX1" fmla="*/ 0 w 1100667"/>
                  <a:gd name="connsiteY1" fmla="*/ 431800 h 804333"/>
                  <a:gd name="connsiteX2" fmla="*/ 474133 w 1100667"/>
                  <a:gd name="connsiteY2" fmla="*/ 804333 h 804333"/>
                  <a:gd name="connsiteX3" fmla="*/ 1100667 w 1100667"/>
                  <a:gd name="connsiteY3" fmla="*/ 287867 h 804333"/>
                  <a:gd name="connsiteX4" fmla="*/ 0 w 1100667"/>
                  <a:gd name="connsiteY4" fmla="*/ 0 h 804333"/>
                  <a:gd name="connsiteX0" fmla="*/ 0 w 1126067"/>
                  <a:gd name="connsiteY0" fmla="*/ 0 h 804333"/>
                  <a:gd name="connsiteX1" fmla="*/ 0 w 1126067"/>
                  <a:gd name="connsiteY1" fmla="*/ 431800 h 804333"/>
                  <a:gd name="connsiteX2" fmla="*/ 474133 w 1126067"/>
                  <a:gd name="connsiteY2" fmla="*/ 804333 h 804333"/>
                  <a:gd name="connsiteX3" fmla="*/ 1126067 w 1126067"/>
                  <a:gd name="connsiteY3" fmla="*/ 270934 h 804333"/>
                  <a:gd name="connsiteX4" fmla="*/ 0 w 1126067"/>
                  <a:gd name="connsiteY4" fmla="*/ 0 h 8043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6067" h="804333" extrusionOk="0">
                    <a:moveTo>
                      <a:pt x="0" y="0"/>
                    </a:moveTo>
                    <a:lnTo>
                      <a:pt x="0" y="431800"/>
                    </a:lnTo>
                    <a:lnTo>
                      <a:pt x="474133" y="804333"/>
                    </a:lnTo>
                    <a:lnTo>
                      <a:pt x="1126067" y="270934"/>
                    </a:lnTo>
                    <a:lnTo>
                      <a:pt x="0" y="0"/>
                    </a:lnTo>
                    <a:close/>
                  </a:path>
                </a:pathLst>
              </a:custGeom>
              <a:solidFill>
                <a:srgbClr val="B1B3B4"/>
              </a:solidFill>
              <a:ln>
                <a:solidFill>
                  <a:srgbClr val="B1B3B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latin typeface="Arial"/>
                  <a:ea typeface="Arial"/>
                </a:endParaRPr>
              </a:p>
            </p:txBody>
          </p:sp>
        </p:grpSp>
        <p:sp>
          <p:nvSpPr>
            <p:cNvPr id="9" name="Forme libre 14"/>
            <p:cNvSpPr/>
            <p:nvPr userDrawn="1"/>
          </p:nvSpPr>
          <p:spPr bwMode="auto">
            <a:xfrm>
              <a:off x="168639" y="-12825"/>
              <a:ext cx="12025685" cy="942071"/>
            </a:xfrm>
            <a:custGeom>
              <a:avLst/>
              <a:gdLst>
                <a:gd name="connsiteX0" fmla="*/ 303551 w 1570220"/>
                <a:gd name="connsiteY0" fmla="*/ 936885 h 959370"/>
                <a:gd name="connsiteX1" fmla="*/ 963118 w 1570220"/>
                <a:gd name="connsiteY1" fmla="*/ 393492 h 959370"/>
                <a:gd name="connsiteX2" fmla="*/ 48718 w 1570220"/>
                <a:gd name="connsiteY2" fmla="*/ 176134 h 959370"/>
                <a:gd name="connsiteX3" fmla="*/ 0 w 1570220"/>
                <a:gd name="connsiteY3" fmla="*/ 0 h 959370"/>
                <a:gd name="connsiteX4" fmla="*/ 1558977 w 1570220"/>
                <a:gd name="connsiteY4" fmla="*/ 3748 h 959370"/>
                <a:gd name="connsiteX5" fmla="*/ 1570220 w 1570220"/>
                <a:gd name="connsiteY5" fmla="*/ 959370 h 959370"/>
                <a:gd name="connsiteX6" fmla="*/ 303551 w 1570220"/>
                <a:gd name="connsiteY6" fmla="*/ 936885 h 959370"/>
                <a:gd name="connsiteX0" fmla="*/ 303551 w 7321315"/>
                <a:gd name="connsiteY0" fmla="*/ 936885 h 936885"/>
                <a:gd name="connsiteX1" fmla="*/ 963118 w 7321315"/>
                <a:gd name="connsiteY1" fmla="*/ 393492 h 936885"/>
                <a:gd name="connsiteX2" fmla="*/ 48718 w 7321315"/>
                <a:gd name="connsiteY2" fmla="*/ 176134 h 936885"/>
                <a:gd name="connsiteX3" fmla="*/ 0 w 7321315"/>
                <a:gd name="connsiteY3" fmla="*/ 0 h 936885"/>
                <a:gd name="connsiteX4" fmla="*/ 1558977 w 7321315"/>
                <a:gd name="connsiteY4" fmla="*/ 3748 h 936885"/>
                <a:gd name="connsiteX5" fmla="*/ 7321315 w 7321315"/>
                <a:gd name="connsiteY5" fmla="*/ 827023 h 936885"/>
                <a:gd name="connsiteX6" fmla="*/ 303551 w 7321315"/>
                <a:gd name="connsiteY6" fmla="*/ 936885 h 936885"/>
                <a:gd name="connsiteX0" fmla="*/ 303551 w 12001599"/>
                <a:gd name="connsiteY0" fmla="*/ 936885 h 936885"/>
                <a:gd name="connsiteX1" fmla="*/ 963118 w 12001599"/>
                <a:gd name="connsiteY1" fmla="*/ 393492 h 936885"/>
                <a:gd name="connsiteX2" fmla="*/ 48718 w 12001599"/>
                <a:gd name="connsiteY2" fmla="*/ 176134 h 936885"/>
                <a:gd name="connsiteX3" fmla="*/ 0 w 12001599"/>
                <a:gd name="connsiteY3" fmla="*/ 0 h 936885"/>
                <a:gd name="connsiteX4" fmla="*/ 1558977 w 12001599"/>
                <a:gd name="connsiteY4" fmla="*/ 3748 h 936885"/>
                <a:gd name="connsiteX5" fmla="*/ 12001599 w 12001599"/>
                <a:gd name="connsiteY5" fmla="*/ 887181 h 936885"/>
                <a:gd name="connsiteX6" fmla="*/ 303551 w 12001599"/>
                <a:gd name="connsiteY6" fmla="*/ 936885 h 936885"/>
                <a:gd name="connsiteX0" fmla="*/ 303551 w 12001599"/>
                <a:gd name="connsiteY0" fmla="*/ 957200 h 957200"/>
                <a:gd name="connsiteX1" fmla="*/ 963118 w 12001599"/>
                <a:gd name="connsiteY1" fmla="*/ 413807 h 957200"/>
                <a:gd name="connsiteX2" fmla="*/ 48718 w 12001599"/>
                <a:gd name="connsiteY2" fmla="*/ 196449 h 957200"/>
                <a:gd name="connsiteX3" fmla="*/ 0 w 12001599"/>
                <a:gd name="connsiteY3" fmla="*/ 20315 h 957200"/>
                <a:gd name="connsiteX4" fmla="*/ 10378124 w 12001599"/>
                <a:gd name="connsiteY4" fmla="*/ 0 h 957200"/>
                <a:gd name="connsiteX5" fmla="*/ 12001599 w 12001599"/>
                <a:gd name="connsiteY5" fmla="*/ 907496 h 957200"/>
                <a:gd name="connsiteX6" fmla="*/ 303551 w 12001599"/>
                <a:gd name="connsiteY6" fmla="*/ 957200 h 957200"/>
                <a:gd name="connsiteX0" fmla="*/ 303551 w 12001599"/>
                <a:gd name="connsiteY0" fmla="*/ 957200 h 957200"/>
                <a:gd name="connsiteX1" fmla="*/ 963118 w 12001599"/>
                <a:gd name="connsiteY1" fmla="*/ 413807 h 957200"/>
                <a:gd name="connsiteX2" fmla="*/ 48718 w 12001599"/>
                <a:gd name="connsiteY2" fmla="*/ 196449 h 957200"/>
                <a:gd name="connsiteX3" fmla="*/ 0 w 12001599"/>
                <a:gd name="connsiteY3" fmla="*/ 20315 h 957200"/>
                <a:gd name="connsiteX4" fmla="*/ 10378124 w 12001599"/>
                <a:gd name="connsiteY4" fmla="*/ 0 h 957200"/>
                <a:gd name="connsiteX5" fmla="*/ 12001599 w 12001599"/>
                <a:gd name="connsiteY5" fmla="*/ 907496 h 957200"/>
                <a:gd name="connsiteX6" fmla="*/ 303551 w 12001599"/>
                <a:gd name="connsiteY6" fmla="*/ 957200 h 957200"/>
                <a:gd name="connsiteX0" fmla="*/ 303551 w 12001599"/>
                <a:gd name="connsiteY0" fmla="*/ 936885 h 936885"/>
                <a:gd name="connsiteX1" fmla="*/ 963118 w 12001599"/>
                <a:gd name="connsiteY1" fmla="*/ 393492 h 936885"/>
                <a:gd name="connsiteX2" fmla="*/ 48718 w 12001599"/>
                <a:gd name="connsiteY2" fmla="*/ 176134 h 936885"/>
                <a:gd name="connsiteX3" fmla="*/ 0 w 12001599"/>
                <a:gd name="connsiteY3" fmla="*/ 0 h 936885"/>
                <a:gd name="connsiteX4" fmla="*/ 11990355 w 12001599"/>
                <a:gd name="connsiteY4" fmla="*/ 3748 h 936885"/>
                <a:gd name="connsiteX5" fmla="*/ 12001599 w 12001599"/>
                <a:gd name="connsiteY5" fmla="*/ 887181 h 936885"/>
                <a:gd name="connsiteX6" fmla="*/ 303551 w 12001599"/>
                <a:gd name="connsiteY6" fmla="*/ 936885 h 936885"/>
                <a:gd name="connsiteX0" fmla="*/ 303551 w 12019291"/>
                <a:gd name="connsiteY0" fmla="*/ 936885 h 936885"/>
                <a:gd name="connsiteX1" fmla="*/ 963118 w 12019291"/>
                <a:gd name="connsiteY1" fmla="*/ 393492 h 936885"/>
                <a:gd name="connsiteX2" fmla="*/ 48718 w 12019291"/>
                <a:gd name="connsiteY2" fmla="*/ 176134 h 936885"/>
                <a:gd name="connsiteX3" fmla="*/ 0 w 12019291"/>
                <a:gd name="connsiteY3" fmla="*/ 0 h 936885"/>
                <a:gd name="connsiteX4" fmla="*/ 12019291 w 12019291"/>
                <a:gd name="connsiteY4" fmla="*/ 9536 h 936885"/>
                <a:gd name="connsiteX5" fmla="*/ 12001599 w 12019291"/>
                <a:gd name="connsiteY5" fmla="*/ 887181 h 936885"/>
                <a:gd name="connsiteX6" fmla="*/ 303551 w 12019291"/>
                <a:gd name="connsiteY6" fmla="*/ 936885 h 936885"/>
                <a:gd name="connsiteX0" fmla="*/ 303551 w 12019291"/>
                <a:gd name="connsiteY0" fmla="*/ 936885 h 936885"/>
                <a:gd name="connsiteX1" fmla="*/ 963118 w 12019291"/>
                <a:gd name="connsiteY1" fmla="*/ 393492 h 936885"/>
                <a:gd name="connsiteX2" fmla="*/ 48718 w 12019291"/>
                <a:gd name="connsiteY2" fmla="*/ 176134 h 936885"/>
                <a:gd name="connsiteX3" fmla="*/ 0 w 12019291"/>
                <a:gd name="connsiteY3" fmla="*/ 0 h 936885"/>
                <a:gd name="connsiteX4" fmla="*/ 12019291 w 12019291"/>
                <a:gd name="connsiteY4" fmla="*/ 9536 h 936885"/>
                <a:gd name="connsiteX5" fmla="*/ 12018961 w 12019291"/>
                <a:gd name="connsiteY5" fmla="*/ 892969 h 936885"/>
                <a:gd name="connsiteX6" fmla="*/ 303551 w 12019291"/>
                <a:gd name="connsiteY6" fmla="*/ 936885 h 936885"/>
                <a:gd name="connsiteX0" fmla="*/ 303551 w 12019291"/>
                <a:gd name="connsiteY0" fmla="*/ 936885 h 936885"/>
                <a:gd name="connsiteX1" fmla="*/ 963118 w 12019291"/>
                <a:gd name="connsiteY1" fmla="*/ 393492 h 936885"/>
                <a:gd name="connsiteX2" fmla="*/ 48718 w 12019291"/>
                <a:gd name="connsiteY2" fmla="*/ 176134 h 936885"/>
                <a:gd name="connsiteX3" fmla="*/ 0 w 12019291"/>
                <a:gd name="connsiteY3" fmla="*/ 0 h 936885"/>
                <a:gd name="connsiteX4" fmla="*/ 12019291 w 12019291"/>
                <a:gd name="connsiteY4" fmla="*/ 15324 h 936885"/>
                <a:gd name="connsiteX5" fmla="*/ 12018961 w 12019291"/>
                <a:gd name="connsiteY5" fmla="*/ 892969 h 936885"/>
                <a:gd name="connsiteX6" fmla="*/ 303551 w 12019291"/>
                <a:gd name="connsiteY6" fmla="*/ 936885 h 936885"/>
                <a:gd name="connsiteX0" fmla="*/ 303551 w 12019291"/>
                <a:gd name="connsiteY0" fmla="*/ 938923 h 938923"/>
                <a:gd name="connsiteX1" fmla="*/ 963118 w 12019291"/>
                <a:gd name="connsiteY1" fmla="*/ 395530 h 938923"/>
                <a:gd name="connsiteX2" fmla="*/ 48718 w 12019291"/>
                <a:gd name="connsiteY2" fmla="*/ 178172 h 938923"/>
                <a:gd name="connsiteX3" fmla="*/ 0 w 12019291"/>
                <a:gd name="connsiteY3" fmla="*/ 2038 h 938923"/>
                <a:gd name="connsiteX4" fmla="*/ 12019291 w 12019291"/>
                <a:gd name="connsiteY4" fmla="*/ 0 h 938923"/>
                <a:gd name="connsiteX5" fmla="*/ 12018961 w 12019291"/>
                <a:gd name="connsiteY5" fmla="*/ 895007 h 938923"/>
                <a:gd name="connsiteX6" fmla="*/ 303551 w 12019291"/>
                <a:gd name="connsiteY6" fmla="*/ 938923 h 938923"/>
                <a:gd name="connsiteX0" fmla="*/ 303551 w 12025685"/>
                <a:gd name="connsiteY0" fmla="*/ 938923 h 938923"/>
                <a:gd name="connsiteX1" fmla="*/ 963118 w 12025685"/>
                <a:gd name="connsiteY1" fmla="*/ 395530 h 938923"/>
                <a:gd name="connsiteX2" fmla="*/ 48718 w 12025685"/>
                <a:gd name="connsiteY2" fmla="*/ 178172 h 938923"/>
                <a:gd name="connsiteX3" fmla="*/ 0 w 12025685"/>
                <a:gd name="connsiteY3" fmla="*/ 2038 h 938923"/>
                <a:gd name="connsiteX4" fmla="*/ 12019291 w 12025685"/>
                <a:gd name="connsiteY4" fmla="*/ 0 h 938923"/>
                <a:gd name="connsiteX5" fmla="*/ 12025685 w 12025685"/>
                <a:gd name="connsiteY5" fmla="*/ 928624 h 938923"/>
                <a:gd name="connsiteX6" fmla="*/ 303551 w 12025685"/>
                <a:gd name="connsiteY6" fmla="*/ 938923 h 938923"/>
                <a:gd name="connsiteX0" fmla="*/ 303551 w 12025685"/>
                <a:gd name="connsiteY0" fmla="*/ 938923 h 942071"/>
                <a:gd name="connsiteX1" fmla="*/ 963118 w 12025685"/>
                <a:gd name="connsiteY1" fmla="*/ 395530 h 942071"/>
                <a:gd name="connsiteX2" fmla="*/ 48718 w 12025685"/>
                <a:gd name="connsiteY2" fmla="*/ 178172 h 942071"/>
                <a:gd name="connsiteX3" fmla="*/ 0 w 12025685"/>
                <a:gd name="connsiteY3" fmla="*/ 2038 h 942071"/>
                <a:gd name="connsiteX4" fmla="*/ 12019291 w 12025685"/>
                <a:gd name="connsiteY4" fmla="*/ 0 h 942071"/>
                <a:gd name="connsiteX5" fmla="*/ 12025685 w 12025685"/>
                <a:gd name="connsiteY5" fmla="*/ 942071 h 942071"/>
                <a:gd name="connsiteX6" fmla="*/ 303551 w 12025685"/>
                <a:gd name="connsiteY6" fmla="*/ 938923 h 942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025685" h="942071" extrusionOk="0">
                  <a:moveTo>
                    <a:pt x="303551" y="938923"/>
                  </a:moveTo>
                  <a:lnTo>
                    <a:pt x="963118" y="395530"/>
                  </a:lnTo>
                  <a:lnTo>
                    <a:pt x="48718" y="178172"/>
                  </a:lnTo>
                  <a:lnTo>
                    <a:pt x="0" y="2038"/>
                  </a:lnTo>
                  <a:lnTo>
                    <a:pt x="12019291" y="0"/>
                  </a:lnTo>
                  <a:cubicBezTo>
                    <a:pt x="12021422" y="309541"/>
                    <a:pt x="12023554" y="632530"/>
                    <a:pt x="12025685" y="942071"/>
                  </a:cubicBezTo>
                  <a:lnTo>
                    <a:pt x="303551" y="938923"/>
                  </a:ln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latin typeface="Arial"/>
                <a:ea typeface="Arial"/>
              </a:endParaRPr>
            </a:p>
          </p:txBody>
        </p:sp>
      </p:grpSp>
      <p:sp>
        <p:nvSpPr>
          <p:cNvPr id="10" name="Titre 1"/>
          <p:cNvSpPr>
            <a:spLocks noGrp="1"/>
          </p:cNvSpPr>
          <p:nvPr>
            <p:ph type="title"/>
          </p:nvPr>
        </p:nvSpPr>
        <p:spPr bwMode="auto"/>
        <p:txBody>
          <a:bodyPr/>
          <a:lstStyle>
            <a:lvl1pPr>
              <a:defRPr>
                <a:solidFill>
                  <a:schemeClr val="tx1"/>
                </a:solidFill>
                <a:latin typeface="Arial"/>
                <a:ea typeface="Arial"/>
              </a:defRPr>
            </a:lvl1pPr>
          </a:lstStyle>
          <a:p>
            <a:pPr>
              <a:defRPr/>
            </a:pPr>
            <a:r>
              <a:rPr lang="fr-FR" dirty="0"/>
              <a:t>Cliquez et modifiez le titre</a:t>
            </a:r>
            <a:endParaRPr dirty="0"/>
          </a:p>
        </p:txBody>
      </p:sp>
      <p:sp>
        <p:nvSpPr>
          <p:cNvPr id="11" name="Espace réservé du contenu 2"/>
          <p:cNvSpPr>
            <a:spLocks noGrp="1"/>
          </p:cNvSpPr>
          <p:nvPr>
            <p:ph idx="1"/>
          </p:nvPr>
        </p:nvSpPr>
        <p:spPr bwMode="auto">
          <a:xfrm>
            <a:off x="465513" y="1535723"/>
            <a:ext cx="11492025" cy="4641240"/>
          </a:xfrm>
        </p:spPr>
        <p:txBody>
          <a:bodyPr>
            <a:normAutofit/>
          </a:bodyPr>
          <a:lstStyle>
            <a:lvl1pPr>
              <a:defRPr sz="3600">
                <a:latin typeface="Arial"/>
                <a:ea typeface="Arial"/>
              </a:defRPr>
            </a:lvl1pPr>
            <a:lvl2pPr>
              <a:defRPr sz="3200">
                <a:latin typeface="Arial"/>
                <a:ea typeface="Arial"/>
              </a:defRPr>
            </a:lvl2pPr>
            <a:lvl3pPr>
              <a:defRPr sz="2800">
                <a:latin typeface="Arial"/>
                <a:ea typeface="Arial"/>
              </a:defRPr>
            </a:lvl3pPr>
            <a:lvl4pPr>
              <a:defRPr sz="2400">
                <a:latin typeface="Arial"/>
                <a:ea typeface="Arial"/>
              </a:defRPr>
            </a:lvl4pPr>
            <a:lvl5pPr>
              <a:defRPr sz="2400">
                <a:latin typeface="Arial"/>
                <a:ea typeface="Arial"/>
              </a:defRPr>
            </a:lvl5pPr>
          </a:lstStyle>
          <a:p>
            <a:pPr lvl="0">
              <a:defRPr/>
            </a:pPr>
            <a:r>
              <a:rPr lang="fr-FR"/>
              <a:t>Cliquez pour modifier les styles du texte du masque</a:t>
            </a:r>
            <a:endParaRPr/>
          </a:p>
          <a:p>
            <a:pPr lvl="1">
              <a:defRPr/>
            </a:pPr>
            <a:r>
              <a:rPr lang="fr-FR"/>
              <a:t>Deuxième niveau</a:t>
            </a:r>
            <a:endParaRPr/>
          </a:p>
          <a:p>
            <a:pPr lvl="2">
              <a:defRPr/>
            </a:pPr>
            <a:r>
              <a:rPr lang="fr-FR"/>
              <a:t>Troisième niveau</a:t>
            </a:r>
            <a:endParaRPr/>
          </a:p>
          <a:p>
            <a:pPr lvl="3">
              <a:defRPr/>
            </a:pPr>
            <a:r>
              <a:rPr lang="fr-FR"/>
              <a:t>Quatrième niveau</a:t>
            </a:r>
            <a:endParaRPr/>
          </a:p>
          <a:p>
            <a:pPr lvl="4">
              <a:defRPr/>
            </a:pPr>
            <a:r>
              <a:rPr lang="fr-FR"/>
              <a:t>Cinquième niveau</a:t>
            </a:r>
            <a:endParaRPr/>
          </a:p>
        </p:txBody>
      </p:sp>
      <p:sp>
        <p:nvSpPr>
          <p:cNvPr id="12" name="Espace réservé de la date 3"/>
          <p:cNvSpPr>
            <a:spLocks noGrp="1"/>
          </p:cNvSpPr>
          <p:nvPr>
            <p:ph type="dt" sz="half" idx="10"/>
          </p:nvPr>
        </p:nvSpPr>
        <p:spPr bwMode="auto">
          <a:xfrm>
            <a:off x="0" y="6597352"/>
            <a:ext cx="2743200" cy="260648"/>
          </a:xfrm>
        </p:spPr>
        <p:txBody>
          <a:bodyPr/>
          <a:lstStyle>
            <a:lvl1pPr>
              <a:defRPr>
                <a:latin typeface="Arial"/>
                <a:ea typeface="Arial"/>
              </a:defRPr>
            </a:lvl1pPr>
          </a:lstStyle>
          <a:p>
            <a:pPr>
              <a:defRPr/>
            </a:pPr>
            <a:fld id="{4F63FD26-D545-024D-9777-A0198319D86D}" type="datetime1">
              <a:rPr lang="fr-FR" smtClean="0"/>
              <a:pPr>
                <a:defRPr/>
              </a:pPr>
              <a:t>20/05/2019</a:t>
            </a:fld>
            <a:endParaRPr lang="fr-FR"/>
          </a:p>
        </p:txBody>
      </p:sp>
      <p:sp>
        <p:nvSpPr>
          <p:cNvPr id="13" name="Espace réservé du pied de page 4"/>
          <p:cNvSpPr>
            <a:spLocks noGrp="1"/>
          </p:cNvSpPr>
          <p:nvPr>
            <p:ph type="ftr" sz="quarter" idx="11"/>
          </p:nvPr>
        </p:nvSpPr>
        <p:spPr bwMode="auto">
          <a:xfrm>
            <a:off x="4038600" y="6597352"/>
            <a:ext cx="4114800" cy="239644"/>
          </a:xfrm>
        </p:spPr>
        <p:txBody>
          <a:bodyPr/>
          <a:lstStyle>
            <a:lvl1pPr>
              <a:defRPr>
                <a:latin typeface="Arial"/>
                <a:ea typeface="Arial"/>
              </a:defRPr>
            </a:lvl1pPr>
          </a:lstStyle>
          <a:p>
            <a:pPr>
              <a:defRPr/>
            </a:pPr>
            <a:r>
              <a:rPr lang="fr-FR"/>
              <a:t>ISAE-SUPAERO</a:t>
            </a:r>
            <a:endParaRPr/>
          </a:p>
        </p:txBody>
      </p:sp>
      <p:sp>
        <p:nvSpPr>
          <p:cNvPr id="14" name="Espace réservé du numéro de diapositive 5"/>
          <p:cNvSpPr>
            <a:spLocks noGrp="1"/>
          </p:cNvSpPr>
          <p:nvPr>
            <p:ph type="sldNum" sz="quarter" idx="12"/>
          </p:nvPr>
        </p:nvSpPr>
        <p:spPr bwMode="auto">
          <a:xfrm>
            <a:off x="9448799" y="6597352"/>
            <a:ext cx="2743200" cy="242208"/>
          </a:xfrm>
        </p:spPr>
        <p:txBody>
          <a:bodyPr/>
          <a:lstStyle>
            <a:lvl1pPr>
              <a:defRPr>
                <a:latin typeface="Arial"/>
                <a:ea typeface="Arial"/>
              </a:defRPr>
            </a:lvl1pPr>
          </a:lstStyle>
          <a:p>
            <a:pPr>
              <a:defRPr/>
            </a:pPr>
            <a:fld id="{5E177536-18BF-1743-A360-A4663329E682}" type="slidenum">
              <a:rPr/>
              <a:pPr>
                <a:defRPr/>
              </a:pPr>
              <a:t>‹N›</a:t>
            </a:fld>
            <a:endParaRPr lang="fr-FR"/>
          </a:p>
        </p:txBody>
      </p:sp>
      <p:pic>
        <p:nvPicPr>
          <p:cNvPr id="15" name="Image 12"/>
          <p:cNvPicPr/>
          <p:nvPr userDrawn="1"/>
        </p:nvPicPr>
        <p:blipFill>
          <a:blip r:embed="rId2"/>
          <a:stretch/>
        </p:blipFill>
        <p:spPr bwMode="auto">
          <a:xfrm>
            <a:off x="229531" y="335618"/>
            <a:ext cx="530280" cy="318600"/>
          </a:xfrm>
          <a:prstGeom prst="rect">
            <a:avLst/>
          </a:prstGeom>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PhAnim="0" type="obj" preserve="1" userDrawn="1">
  <p:cSld name="2_Titre et contenu">
    <p:spTree>
      <p:nvGrpSpPr>
        <p:cNvPr id="1" name=""/>
        <p:cNvGrpSpPr/>
        <p:nvPr/>
      </p:nvGrpSpPr>
      <p:grpSpPr bwMode="auto">
        <a:xfrm>
          <a:off x="0" y="0"/>
          <a:ext cx="0" cy="0"/>
          <a:chOff x="0" y="0"/>
          <a:chExt cx="0" cy="0"/>
        </a:xfrm>
      </p:grpSpPr>
      <p:grpSp>
        <p:nvGrpSpPr>
          <p:cNvPr id="4" name="Grouper 12"/>
          <p:cNvGrpSpPr/>
          <p:nvPr userDrawn="1"/>
        </p:nvGrpSpPr>
        <p:grpSpPr bwMode="auto">
          <a:xfrm>
            <a:off x="0" y="-12825"/>
            <a:ext cx="12194324" cy="944400"/>
            <a:chOff x="0" y="-12825"/>
            <a:chExt cx="12194324" cy="944400"/>
          </a:xfrm>
        </p:grpSpPr>
        <p:grpSp>
          <p:nvGrpSpPr>
            <p:cNvPr id="5" name="Grouper 13"/>
            <p:cNvGrpSpPr/>
            <p:nvPr userDrawn="1"/>
          </p:nvGrpSpPr>
          <p:grpSpPr bwMode="auto">
            <a:xfrm>
              <a:off x="0" y="2358"/>
              <a:ext cx="1130139" cy="929217"/>
              <a:chOff x="0" y="2358"/>
              <a:chExt cx="1130139" cy="929217"/>
            </a:xfrm>
          </p:grpSpPr>
          <p:sp>
            <p:nvSpPr>
              <p:cNvPr id="6" name="Forme libre 17"/>
              <p:cNvSpPr/>
              <p:nvPr userDrawn="1"/>
            </p:nvSpPr>
            <p:spPr bwMode="auto">
              <a:xfrm>
                <a:off x="1" y="2358"/>
                <a:ext cx="256890" cy="186178"/>
              </a:xfrm>
              <a:custGeom>
                <a:avLst/>
                <a:gdLst>
                  <a:gd name="connsiteX0" fmla="*/ 0 w 205047"/>
                  <a:gd name="connsiteY0" fmla="*/ 0 h 160713"/>
                  <a:gd name="connsiteX1" fmla="*/ 5542 w 205047"/>
                  <a:gd name="connsiteY1" fmla="*/ 116378 h 160713"/>
                  <a:gd name="connsiteX2" fmla="*/ 205047 w 205047"/>
                  <a:gd name="connsiteY2" fmla="*/ 160713 h 160713"/>
                  <a:gd name="connsiteX3" fmla="*/ 166255 w 205047"/>
                  <a:gd name="connsiteY3" fmla="*/ 0 h 160713"/>
                  <a:gd name="connsiteX4" fmla="*/ 0 w 205047"/>
                  <a:gd name="connsiteY4" fmla="*/ 0 h 1607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047" h="160713" extrusionOk="0">
                    <a:moveTo>
                      <a:pt x="0" y="0"/>
                    </a:moveTo>
                    <a:lnTo>
                      <a:pt x="5542" y="116378"/>
                    </a:lnTo>
                    <a:lnTo>
                      <a:pt x="205047" y="160713"/>
                    </a:lnTo>
                    <a:lnTo>
                      <a:pt x="166255" y="0"/>
                    </a:lnTo>
                    <a:lnTo>
                      <a:pt x="0" y="0"/>
                    </a:lnTo>
                    <a:close/>
                  </a:path>
                </a:pathLst>
              </a:custGeom>
              <a:solidFill>
                <a:srgbClr val="FFED00"/>
              </a:solidFill>
              <a:ln>
                <a:solidFill>
                  <a:srgbClr val="FFE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p>
            </p:txBody>
          </p:sp>
          <p:sp>
            <p:nvSpPr>
              <p:cNvPr id="7" name="Forme libre 15"/>
              <p:cNvSpPr/>
              <p:nvPr userDrawn="1"/>
            </p:nvSpPr>
            <p:spPr bwMode="auto">
              <a:xfrm>
                <a:off x="0" y="538106"/>
                <a:ext cx="465513" cy="393469"/>
              </a:xfrm>
              <a:custGeom>
                <a:avLst/>
                <a:gdLst>
                  <a:gd name="connsiteX0" fmla="*/ 5542 w 465513"/>
                  <a:gd name="connsiteY0" fmla="*/ 0 h 393469"/>
                  <a:gd name="connsiteX1" fmla="*/ 0 w 465513"/>
                  <a:gd name="connsiteY1" fmla="*/ 393469 h 393469"/>
                  <a:gd name="connsiteX2" fmla="*/ 465513 w 465513"/>
                  <a:gd name="connsiteY2" fmla="*/ 393469 h 393469"/>
                  <a:gd name="connsiteX3" fmla="*/ 5542 w 465513"/>
                  <a:gd name="connsiteY3" fmla="*/ 0 h 393469"/>
                </a:gdLst>
                <a:ahLst/>
                <a:cxnLst>
                  <a:cxn ang="0">
                    <a:pos x="connsiteX0" y="connsiteY0"/>
                  </a:cxn>
                  <a:cxn ang="0">
                    <a:pos x="connsiteX1" y="connsiteY1"/>
                  </a:cxn>
                  <a:cxn ang="0">
                    <a:pos x="connsiteX2" y="connsiteY2"/>
                  </a:cxn>
                  <a:cxn ang="0">
                    <a:pos x="connsiteX3" y="connsiteY3"/>
                  </a:cxn>
                </a:cxnLst>
                <a:rect l="l" t="t" r="r" b="b"/>
                <a:pathLst>
                  <a:path w="465513" h="393469" extrusionOk="0">
                    <a:moveTo>
                      <a:pt x="5542" y="0"/>
                    </a:moveTo>
                    <a:cubicBezTo>
                      <a:pt x="3695" y="131156"/>
                      <a:pt x="1847" y="262313"/>
                      <a:pt x="0" y="393469"/>
                    </a:cubicBezTo>
                    <a:lnTo>
                      <a:pt x="465513" y="393469"/>
                    </a:lnTo>
                    <a:lnTo>
                      <a:pt x="5542" y="0"/>
                    </a:lnTo>
                    <a:close/>
                  </a:path>
                </a:pathLst>
              </a:custGeom>
              <a:solidFill>
                <a:srgbClr val="122372"/>
              </a:solidFill>
              <a:ln>
                <a:solidFill>
                  <a:srgbClr val="1223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p>
            </p:txBody>
          </p:sp>
          <p:sp>
            <p:nvSpPr>
              <p:cNvPr id="8" name="Forme libre 16"/>
              <p:cNvSpPr/>
              <p:nvPr userDrawn="1"/>
            </p:nvSpPr>
            <p:spPr bwMode="auto">
              <a:xfrm>
                <a:off x="4072" y="126890"/>
                <a:ext cx="1126067" cy="804333"/>
              </a:xfrm>
              <a:custGeom>
                <a:avLst/>
                <a:gdLst>
                  <a:gd name="connsiteX0" fmla="*/ 0 w 1100667"/>
                  <a:gd name="connsiteY0" fmla="*/ 0 h 804333"/>
                  <a:gd name="connsiteX1" fmla="*/ 0 w 1100667"/>
                  <a:gd name="connsiteY1" fmla="*/ 431800 h 804333"/>
                  <a:gd name="connsiteX2" fmla="*/ 474133 w 1100667"/>
                  <a:gd name="connsiteY2" fmla="*/ 804333 h 804333"/>
                  <a:gd name="connsiteX3" fmla="*/ 1100667 w 1100667"/>
                  <a:gd name="connsiteY3" fmla="*/ 287867 h 804333"/>
                  <a:gd name="connsiteX4" fmla="*/ 0 w 1100667"/>
                  <a:gd name="connsiteY4" fmla="*/ 0 h 804333"/>
                  <a:gd name="connsiteX0" fmla="*/ 0 w 1126067"/>
                  <a:gd name="connsiteY0" fmla="*/ 0 h 804333"/>
                  <a:gd name="connsiteX1" fmla="*/ 0 w 1126067"/>
                  <a:gd name="connsiteY1" fmla="*/ 431800 h 804333"/>
                  <a:gd name="connsiteX2" fmla="*/ 474133 w 1126067"/>
                  <a:gd name="connsiteY2" fmla="*/ 804333 h 804333"/>
                  <a:gd name="connsiteX3" fmla="*/ 1126067 w 1126067"/>
                  <a:gd name="connsiteY3" fmla="*/ 270934 h 804333"/>
                  <a:gd name="connsiteX4" fmla="*/ 0 w 1126067"/>
                  <a:gd name="connsiteY4" fmla="*/ 0 h 8043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6067" h="804333" extrusionOk="0">
                    <a:moveTo>
                      <a:pt x="0" y="0"/>
                    </a:moveTo>
                    <a:lnTo>
                      <a:pt x="0" y="431800"/>
                    </a:lnTo>
                    <a:lnTo>
                      <a:pt x="474133" y="804333"/>
                    </a:lnTo>
                    <a:lnTo>
                      <a:pt x="1126067" y="270934"/>
                    </a:lnTo>
                    <a:lnTo>
                      <a:pt x="0" y="0"/>
                    </a:lnTo>
                    <a:close/>
                  </a:path>
                </a:pathLst>
              </a:custGeom>
              <a:solidFill>
                <a:srgbClr val="00ABFF"/>
              </a:solidFill>
              <a:ln>
                <a:solidFill>
                  <a:srgbClr val="00AB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p>
            </p:txBody>
          </p:sp>
        </p:grpSp>
        <p:sp>
          <p:nvSpPr>
            <p:cNvPr id="9" name="Forme libre 14"/>
            <p:cNvSpPr/>
            <p:nvPr userDrawn="1"/>
          </p:nvSpPr>
          <p:spPr bwMode="auto">
            <a:xfrm>
              <a:off x="168639" y="-12825"/>
              <a:ext cx="12025685" cy="942071"/>
            </a:xfrm>
            <a:custGeom>
              <a:avLst/>
              <a:gdLst>
                <a:gd name="connsiteX0" fmla="*/ 303551 w 1570220"/>
                <a:gd name="connsiteY0" fmla="*/ 936885 h 959370"/>
                <a:gd name="connsiteX1" fmla="*/ 963118 w 1570220"/>
                <a:gd name="connsiteY1" fmla="*/ 393492 h 959370"/>
                <a:gd name="connsiteX2" fmla="*/ 48718 w 1570220"/>
                <a:gd name="connsiteY2" fmla="*/ 176134 h 959370"/>
                <a:gd name="connsiteX3" fmla="*/ 0 w 1570220"/>
                <a:gd name="connsiteY3" fmla="*/ 0 h 959370"/>
                <a:gd name="connsiteX4" fmla="*/ 1558977 w 1570220"/>
                <a:gd name="connsiteY4" fmla="*/ 3748 h 959370"/>
                <a:gd name="connsiteX5" fmla="*/ 1570220 w 1570220"/>
                <a:gd name="connsiteY5" fmla="*/ 959370 h 959370"/>
                <a:gd name="connsiteX6" fmla="*/ 303551 w 1570220"/>
                <a:gd name="connsiteY6" fmla="*/ 936885 h 959370"/>
                <a:gd name="connsiteX0" fmla="*/ 303551 w 7321315"/>
                <a:gd name="connsiteY0" fmla="*/ 936885 h 936885"/>
                <a:gd name="connsiteX1" fmla="*/ 963118 w 7321315"/>
                <a:gd name="connsiteY1" fmla="*/ 393492 h 936885"/>
                <a:gd name="connsiteX2" fmla="*/ 48718 w 7321315"/>
                <a:gd name="connsiteY2" fmla="*/ 176134 h 936885"/>
                <a:gd name="connsiteX3" fmla="*/ 0 w 7321315"/>
                <a:gd name="connsiteY3" fmla="*/ 0 h 936885"/>
                <a:gd name="connsiteX4" fmla="*/ 1558977 w 7321315"/>
                <a:gd name="connsiteY4" fmla="*/ 3748 h 936885"/>
                <a:gd name="connsiteX5" fmla="*/ 7321315 w 7321315"/>
                <a:gd name="connsiteY5" fmla="*/ 827023 h 936885"/>
                <a:gd name="connsiteX6" fmla="*/ 303551 w 7321315"/>
                <a:gd name="connsiteY6" fmla="*/ 936885 h 936885"/>
                <a:gd name="connsiteX0" fmla="*/ 303551 w 12001599"/>
                <a:gd name="connsiteY0" fmla="*/ 936885 h 936885"/>
                <a:gd name="connsiteX1" fmla="*/ 963118 w 12001599"/>
                <a:gd name="connsiteY1" fmla="*/ 393492 h 936885"/>
                <a:gd name="connsiteX2" fmla="*/ 48718 w 12001599"/>
                <a:gd name="connsiteY2" fmla="*/ 176134 h 936885"/>
                <a:gd name="connsiteX3" fmla="*/ 0 w 12001599"/>
                <a:gd name="connsiteY3" fmla="*/ 0 h 936885"/>
                <a:gd name="connsiteX4" fmla="*/ 1558977 w 12001599"/>
                <a:gd name="connsiteY4" fmla="*/ 3748 h 936885"/>
                <a:gd name="connsiteX5" fmla="*/ 12001599 w 12001599"/>
                <a:gd name="connsiteY5" fmla="*/ 887181 h 936885"/>
                <a:gd name="connsiteX6" fmla="*/ 303551 w 12001599"/>
                <a:gd name="connsiteY6" fmla="*/ 936885 h 936885"/>
                <a:gd name="connsiteX0" fmla="*/ 303551 w 12001599"/>
                <a:gd name="connsiteY0" fmla="*/ 957200 h 957200"/>
                <a:gd name="connsiteX1" fmla="*/ 963118 w 12001599"/>
                <a:gd name="connsiteY1" fmla="*/ 413807 h 957200"/>
                <a:gd name="connsiteX2" fmla="*/ 48718 w 12001599"/>
                <a:gd name="connsiteY2" fmla="*/ 196449 h 957200"/>
                <a:gd name="connsiteX3" fmla="*/ 0 w 12001599"/>
                <a:gd name="connsiteY3" fmla="*/ 20315 h 957200"/>
                <a:gd name="connsiteX4" fmla="*/ 10378124 w 12001599"/>
                <a:gd name="connsiteY4" fmla="*/ 0 h 957200"/>
                <a:gd name="connsiteX5" fmla="*/ 12001599 w 12001599"/>
                <a:gd name="connsiteY5" fmla="*/ 907496 h 957200"/>
                <a:gd name="connsiteX6" fmla="*/ 303551 w 12001599"/>
                <a:gd name="connsiteY6" fmla="*/ 957200 h 957200"/>
                <a:gd name="connsiteX0" fmla="*/ 303551 w 12001599"/>
                <a:gd name="connsiteY0" fmla="*/ 957200 h 957200"/>
                <a:gd name="connsiteX1" fmla="*/ 963118 w 12001599"/>
                <a:gd name="connsiteY1" fmla="*/ 413807 h 957200"/>
                <a:gd name="connsiteX2" fmla="*/ 48718 w 12001599"/>
                <a:gd name="connsiteY2" fmla="*/ 196449 h 957200"/>
                <a:gd name="connsiteX3" fmla="*/ 0 w 12001599"/>
                <a:gd name="connsiteY3" fmla="*/ 20315 h 957200"/>
                <a:gd name="connsiteX4" fmla="*/ 10378124 w 12001599"/>
                <a:gd name="connsiteY4" fmla="*/ 0 h 957200"/>
                <a:gd name="connsiteX5" fmla="*/ 12001599 w 12001599"/>
                <a:gd name="connsiteY5" fmla="*/ 907496 h 957200"/>
                <a:gd name="connsiteX6" fmla="*/ 303551 w 12001599"/>
                <a:gd name="connsiteY6" fmla="*/ 957200 h 957200"/>
                <a:gd name="connsiteX0" fmla="*/ 303551 w 12001599"/>
                <a:gd name="connsiteY0" fmla="*/ 936885 h 936885"/>
                <a:gd name="connsiteX1" fmla="*/ 963118 w 12001599"/>
                <a:gd name="connsiteY1" fmla="*/ 393492 h 936885"/>
                <a:gd name="connsiteX2" fmla="*/ 48718 w 12001599"/>
                <a:gd name="connsiteY2" fmla="*/ 176134 h 936885"/>
                <a:gd name="connsiteX3" fmla="*/ 0 w 12001599"/>
                <a:gd name="connsiteY3" fmla="*/ 0 h 936885"/>
                <a:gd name="connsiteX4" fmla="*/ 11990355 w 12001599"/>
                <a:gd name="connsiteY4" fmla="*/ 3748 h 936885"/>
                <a:gd name="connsiteX5" fmla="*/ 12001599 w 12001599"/>
                <a:gd name="connsiteY5" fmla="*/ 887181 h 936885"/>
                <a:gd name="connsiteX6" fmla="*/ 303551 w 12001599"/>
                <a:gd name="connsiteY6" fmla="*/ 936885 h 936885"/>
                <a:gd name="connsiteX0" fmla="*/ 303551 w 12019291"/>
                <a:gd name="connsiteY0" fmla="*/ 936885 h 936885"/>
                <a:gd name="connsiteX1" fmla="*/ 963118 w 12019291"/>
                <a:gd name="connsiteY1" fmla="*/ 393492 h 936885"/>
                <a:gd name="connsiteX2" fmla="*/ 48718 w 12019291"/>
                <a:gd name="connsiteY2" fmla="*/ 176134 h 936885"/>
                <a:gd name="connsiteX3" fmla="*/ 0 w 12019291"/>
                <a:gd name="connsiteY3" fmla="*/ 0 h 936885"/>
                <a:gd name="connsiteX4" fmla="*/ 12019291 w 12019291"/>
                <a:gd name="connsiteY4" fmla="*/ 9536 h 936885"/>
                <a:gd name="connsiteX5" fmla="*/ 12001599 w 12019291"/>
                <a:gd name="connsiteY5" fmla="*/ 887181 h 936885"/>
                <a:gd name="connsiteX6" fmla="*/ 303551 w 12019291"/>
                <a:gd name="connsiteY6" fmla="*/ 936885 h 936885"/>
                <a:gd name="connsiteX0" fmla="*/ 303551 w 12019291"/>
                <a:gd name="connsiteY0" fmla="*/ 936885 h 936885"/>
                <a:gd name="connsiteX1" fmla="*/ 963118 w 12019291"/>
                <a:gd name="connsiteY1" fmla="*/ 393492 h 936885"/>
                <a:gd name="connsiteX2" fmla="*/ 48718 w 12019291"/>
                <a:gd name="connsiteY2" fmla="*/ 176134 h 936885"/>
                <a:gd name="connsiteX3" fmla="*/ 0 w 12019291"/>
                <a:gd name="connsiteY3" fmla="*/ 0 h 936885"/>
                <a:gd name="connsiteX4" fmla="*/ 12019291 w 12019291"/>
                <a:gd name="connsiteY4" fmla="*/ 9536 h 936885"/>
                <a:gd name="connsiteX5" fmla="*/ 12018961 w 12019291"/>
                <a:gd name="connsiteY5" fmla="*/ 892969 h 936885"/>
                <a:gd name="connsiteX6" fmla="*/ 303551 w 12019291"/>
                <a:gd name="connsiteY6" fmla="*/ 936885 h 936885"/>
                <a:gd name="connsiteX0" fmla="*/ 303551 w 12019291"/>
                <a:gd name="connsiteY0" fmla="*/ 936885 h 936885"/>
                <a:gd name="connsiteX1" fmla="*/ 963118 w 12019291"/>
                <a:gd name="connsiteY1" fmla="*/ 393492 h 936885"/>
                <a:gd name="connsiteX2" fmla="*/ 48718 w 12019291"/>
                <a:gd name="connsiteY2" fmla="*/ 176134 h 936885"/>
                <a:gd name="connsiteX3" fmla="*/ 0 w 12019291"/>
                <a:gd name="connsiteY3" fmla="*/ 0 h 936885"/>
                <a:gd name="connsiteX4" fmla="*/ 12019291 w 12019291"/>
                <a:gd name="connsiteY4" fmla="*/ 15324 h 936885"/>
                <a:gd name="connsiteX5" fmla="*/ 12018961 w 12019291"/>
                <a:gd name="connsiteY5" fmla="*/ 892969 h 936885"/>
                <a:gd name="connsiteX6" fmla="*/ 303551 w 12019291"/>
                <a:gd name="connsiteY6" fmla="*/ 936885 h 936885"/>
                <a:gd name="connsiteX0" fmla="*/ 303551 w 12019291"/>
                <a:gd name="connsiteY0" fmla="*/ 938923 h 938923"/>
                <a:gd name="connsiteX1" fmla="*/ 963118 w 12019291"/>
                <a:gd name="connsiteY1" fmla="*/ 395530 h 938923"/>
                <a:gd name="connsiteX2" fmla="*/ 48718 w 12019291"/>
                <a:gd name="connsiteY2" fmla="*/ 178172 h 938923"/>
                <a:gd name="connsiteX3" fmla="*/ 0 w 12019291"/>
                <a:gd name="connsiteY3" fmla="*/ 2038 h 938923"/>
                <a:gd name="connsiteX4" fmla="*/ 12019291 w 12019291"/>
                <a:gd name="connsiteY4" fmla="*/ 0 h 938923"/>
                <a:gd name="connsiteX5" fmla="*/ 12018961 w 12019291"/>
                <a:gd name="connsiteY5" fmla="*/ 895007 h 938923"/>
                <a:gd name="connsiteX6" fmla="*/ 303551 w 12019291"/>
                <a:gd name="connsiteY6" fmla="*/ 938923 h 938923"/>
                <a:gd name="connsiteX0" fmla="*/ 303551 w 12025685"/>
                <a:gd name="connsiteY0" fmla="*/ 938923 h 938923"/>
                <a:gd name="connsiteX1" fmla="*/ 963118 w 12025685"/>
                <a:gd name="connsiteY1" fmla="*/ 395530 h 938923"/>
                <a:gd name="connsiteX2" fmla="*/ 48718 w 12025685"/>
                <a:gd name="connsiteY2" fmla="*/ 178172 h 938923"/>
                <a:gd name="connsiteX3" fmla="*/ 0 w 12025685"/>
                <a:gd name="connsiteY3" fmla="*/ 2038 h 938923"/>
                <a:gd name="connsiteX4" fmla="*/ 12019291 w 12025685"/>
                <a:gd name="connsiteY4" fmla="*/ 0 h 938923"/>
                <a:gd name="connsiteX5" fmla="*/ 12025685 w 12025685"/>
                <a:gd name="connsiteY5" fmla="*/ 928624 h 938923"/>
                <a:gd name="connsiteX6" fmla="*/ 303551 w 12025685"/>
                <a:gd name="connsiteY6" fmla="*/ 938923 h 938923"/>
                <a:gd name="connsiteX0" fmla="*/ 303551 w 12025685"/>
                <a:gd name="connsiteY0" fmla="*/ 938923 h 942071"/>
                <a:gd name="connsiteX1" fmla="*/ 963118 w 12025685"/>
                <a:gd name="connsiteY1" fmla="*/ 395530 h 942071"/>
                <a:gd name="connsiteX2" fmla="*/ 48718 w 12025685"/>
                <a:gd name="connsiteY2" fmla="*/ 178172 h 942071"/>
                <a:gd name="connsiteX3" fmla="*/ 0 w 12025685"/>
                <a:gd name="connsiteY3" fmla="*/ 2038 h 942071"/>
                <a:gd name="connsiteX4" fmla="*/ 12019291 w 12025685"/>
                <a:gd name="connsiteY4" fmla="*/ 0 h 942071"/>
                <a:gd name="connsiteX5" fmla="*/ 12025685 w 12025685"/>
                <a:gd name="connsiteY5" fmla="*/ 942071 h 942071"/>
                <a:gd name="connsiteX6" fmla="*/ 303551 w 12025685"/>
                <a:gd name="connsiteY6" fmla="*/ 938923 h 942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025685" h="942071" extrusionOk="0">
                  <a:moveTo>
                    <a:pt x="303551" y="938923"/>
                  </a:moveTo>
                  <a:lnTo>
                    <a:pt x="963118" y="395530"/>
                  </a:lnTo>
                  <a:lnTo>
                    <a:pt x="48718" y="178172"/>
                  </a:lnTo>
                  <a:lnTo>
                    <a:pt x="0" y="2038"/>
                  </a:lnTo>
                  <a:lnTo>
                    <a:pt x="12019291" y="0"/>
                  </a:lnTo>
                  <a:cubicBezTo>
                    <a:pt x="12021422" y="309541"/>
                    <a:pt x="12023554" y="632530"/>
                    <a:pt x="12025685" y="942071"/>
                  </a:cubicBezTo>
                  <a:lnTo>
                    <a:pt x="303551" y="938923"/>
                  </a:ln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p>
          </p:txBody>
        </p:sp>
      </p:grpSp>
      <p:sp>
        <p:nvSpPr>
          <p:cNvPr id="10" name="Titre 1"/>
          <p:cNvSpPr>
            <a:spLocks noGrp="1"/>
          </p:cNvSpPr>
          <p:nvPr>
            <p:ph type="title"/>
          </p:nvPr>
        </p:nvSpPr>
        <p:spPr bwMode="auto"/>
        <p:txBody>
          <a:bodyPr/>
          <a:lstStyle>
            <a:lvl1pPr>
              <a:defRPr b="1">
                <a:solidFill>
                  <a:schemeClr val="tx1"/>
                </a:solidFill>
              </a:defRPr>
            </a:lvl1pPr>
          </a:lstStyle>
          <a:p>
            <a:pPr>
              <a:defRPr/>
            </a:pPr>
            <a:r>
              <a:rPr lang="fr-FR"/>
              <a:t>Cliquez et modifiez le titre</a:t>
            </a:r>
            <a:endParaRPr/>
          </a:p>
        </p:txBody>
      </p:sp>
      <p:sp>
        <p:nvSpPr>
          <p:cNvPr id="11" name="Espace réservé du contenu 2"/>
          <p:cNvSpPr>
            <a:spLocks noGrp="1"/>
          </p:cNvSpPr>
          <p:nvPr>
            <p:ph idx="1"/>
          </p:nvPr>
        </p:nvSpPr>
        <p:spPr bwMode="auto">
          <a:xfrm>
            <a:off x="465513" y="1535723"/>
            <a:ext cx="11492025" cy="4641240"/>
          </a:xfrm>
        </p:spPr>
        <p:txBody>
          <a:bodyPr>
            <a:normAutofit/>
          </a:bodyPr>
          <a:lstStyle>
            <a:lvl1pPr>
              <a:defRPr sz="3600"/>
            </a:lvl1pPr>
            <a:lvl2pPr>
              <a:defRPr sz="3200"/>
            </a:lvl2pPr>
            <a:lvl3pPr>
              <a:defRPr sz="2800"/>
            </a:lvl3pPr>
            <a:lvl4pPr>
              <a:defRPr sz="2400"/>
            </a:lvl4pPr>
            <a:lvl5pPr>
              <a:defRPr sz="2400"/>
            </a:lvl5pPr>
          </a:lstStyle>
          <a:p>
            <a:pPr lvl="0">
              <a:defRPr/>
            </a:pPr>
            <a:r>
              <a:rPr lang="fr-FR"/>
              <a:t>Cliquez pour modifier les styles du texte du masque</a:t>
            </a:r>
            <a:endParaRPr/>
          </a:p>
          <a:p>
            <a:pPr lvl="1">
              <a:defRPr/>
            </a:pPr>
            <a:r>
              <a:rPr lang="fr-FR"/>
              <a:t>Deuxième niveau</a:t>
            </a:r>
            <a:endParaRPr/>
          </a:p>
          <a:p>
            <a:pPr lvl="2">
              <a:defRPr/>
            </a:pPr>
            <a:r>
              <a:rPr lang="fr-FR"/>
              <a:t>Troisième niveau</a:t>
            </a:r>
            <a:endParaRPr/>
          </a:p>
          <a:p>
            <a:pPr lvl="3">
              <a:defRPr/>
            </a:pPr>
            <a:r>
              <a:rPr lang="fr-FR"/>
              <a:t>Quatrième niveau</a:t>
            </a:r>
            <a:endParaRPr/>
          </a:p>
          <a:p>
            <a:pPr lvl="4">
              <a:defRPr/>
            </a:pPr>
            <a:r>
              <a:rPr lang="fr-FR"/>
              <a:t>Cinquième niveau</a:t>
            </a:r>
            <a:endParaRPr/>
          </a:p>
        </p:txBody>
      </p:sp>
      <p:sp>
        <p:nvSpPr>
          <p:cNvPr id="12" name="Espace réservé de la date 3"/>
          <p:cNvSpPr>
            <a:spLocks noGrp="1"/>
          </p:cNvSpPr>
          <p:nvPr>
            <p:ph type="dt" sz="half" idx="10"/>
          </p:nvPr>
        </p:nvSpPr>
        <p:spPr bwMode="auto">
          <a:xfrm>
            <a:off x="0" y="6597352"/>
            <a:ext cx="2743200" cy="260648"/>
          </a:xfrm>
        </p:spPr>
        <p:txBody>
          <a:bodyPr/>
          <a:lstStyle/>
          <a:p>
            <a:pPr>
              <a:defRPr/>
            </a:pPr>
            <a:fld id="{365F4A79-01CE-314B-A781-D79399626C66}" type="datetime1">
              <a:rPr lang="fr-FR" smtClean="0"/>
              <a:pPr>
                <a:defRPr/>
              </a:pPr>
              <a:t>20/05/2019</a:t>
            </a:fld>
            <a:endParaRPr lang="fr-FR"/>
          </a:p>
        </p:txBody>
      </p:sp>
      <p:sp>
        <p:nvSpPr>
          <p:cNvPr id="13" name="Espace réservé du pied de page 4"/>
          <p:cNvSpPr>
            <a:spLocks noGrp="1"/>
          </p:cNvSpPr>
          <p:nvPr>
            <p:ph type="ftr" sz="quarter" idx="11"/>
          </p:nvPr>
        </p:nvSpPr>
        <p:spPr bwMode="auto">
          <a:xfrm>
            <a:off x="4038600" y="6597352"/>
            <a:ext cx="4114800" cy="239644"/>
          </a:xfrm>
        </p:spPr>
        <p:txBody>
          <a:bodyPr/>
          <a:lstStyle/>
          <a:p>
            <a:pPr>
              <a:defRPr/>
            </a:pPr>
            <a:r>
              <a:rPr lang="fr-FR"/>
              <a:t>ISAE-SUPAERO</a:t>
            </a:r>
            <a:endParaRPr/>
          </a:p>
        </p:txBody>
      </p:sp>
      <p:sp>
        <p:nvSpPr>
          <p:cNvPr id="14" name="Espace réservé du numéro de diapositive 5"/>
          <p:cNvSpPr>
            <a:spLocks noGrp="1"/>
          </p:cNvSpPr>
          <p:nvPr>
            <p:ph type="sldNum" sz="quarter" idx="12"/>
          </p:nvPr>
        </p:nvSpPr>
        <p:spPr bwMode="auto">
          <a:xfrm>
            <a:off x="9448799" y="6597352"/>
            <a:ext cx="2743200" cy="242208"/>
          </a:xfrm>
        </p:spPr>
        <p:txBody>
          <a:bodyPr/>
          <a:lstStyle/>
          <a:p>
            <a:pPr>
              <a:defRPr/>
            </a:pPr>
            <a:fld id="{5E177536-18BF-1743-A360-A4663329E682}" type="slidenum">
              <a:rPr/>
              <a:pPr>
                <a:defRPr/>
              </a:pPr>
              <a:t>‹N›</a:t>
            </a:fld>
            <a:endParaRPr lang="fr-F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PhAnim="0" preserve="1" userDrawn="1">
  <p:cSld name="3_Titre et contenu">
    <p:spTree>
      <p:nvGrpSpPr>
        <p:cNvPr id="1" name=""/>
        <p:cNvGrpSpPr/>
        <p:nvPr/>
      </p:nvGrpSpPr>
      <p:grpSpPr bwMode="auto">
        <a:xfrm>
          <a:off x="0" y="0"/>
          <a:ext cx="0" cy="0"/>
          <a:chOff x="0" y="0"/>
          <a:chExt cx="0" cy="0"/>
        </a:xfrm>
      </p:grpSpPr>
      <p:grpSp>
        <p:nvGrpSpPr>
          <p:cNvPr id="4" name="Grouper 12"/>
          <p:cNvGrpSpPr/>
          <p:nvPr userDrawn="1"/>
        </p:nvGrpSpPr>
        <p:grpSpPr bwMode="auto">
          <a:xfrm>
            <a:off x="0" y="-12825"/>
            <a:ext cx="12194324" cy="944400"/>
            <a:chOff x="0" y="-12825"/>
            <a:chExt cx="12194324" cy="944400"/>
          </a:xfrm>
        </p:grpSpPr>
        <p:grpSp>
          <p:nvGrpSpPr>
            <p:cNvPr id="5" name="Grouper 13"/>
            <p:cNvGrpSpPr/>
            <p:nvPr userDrawn="1"/>
          </p:nvGrpSpPr>
          <p:grpSpPr bwMode="auto">
            <a:xfrm>
              <a:off x="0" y="2358"/>
              <a:ext cx="1130139" cy="929217"/>
              <a:chOff x="0" y="2358"/>
              <a:chExt cx="1130139" cy="929217"/>
            </a:xfrm>
          </p:grpSpPr>
          <p:sp>
            <p:nvSpPr>
              <p:cNvPr id="6" name="Forme libre 17"/>
              <p:cNvSpPr/>
              <p:nvPr userDrawn="1"/>
            </p:nvSpPr>
            <p:spPr bwMode="auto">
              <a:xfrm>
                <a:off x="1" y="2358"/>
                <a:ext cx="256890" cy="186178"/>
              </a:xfrm>
              <a:custGeom>
                <a:avLst/>
                <a:gdLst>
                  <a:gd name="connsiteX0" fmla="*/ 0 w 205047"/>
                  <a:gd name="connsiteY0" fmla="*/ 0 h 160713"/>
                  <a:gd name="connsiteX1" fmla="*/ 5542 w 205047"/>
                  <a:gd name="connsiteY1" fmla="*/ 116378 h 160713"/>
                  <a:gd name="connsiteX2" fmla="*/ 205047 w 205047"/>
                  <a:gd name="connsiteY2" fmla="*/ 160713 h 160713"/>
                  <a:gd name="connsiteX3" fmla="*/ 166255 w 205047"/>
                  <a:gd name="connsiteY3" fmla="*/ 0 h 160713"/>
                  <a:gd name="connsiteX4" fmla="*/ 0 w 205047"/>
                  <a:gd name="connsiteY4" fmla="*/ 0 h 1607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047" h="160713" extrusionOk="0">
                    <a:moveTo>
                      <a:pt x="0" y="0"/>
                    </a:moveTo>
                    <a:lnTo>
                      <a:pt x="5542" y="116378"/>
                    </a:lnTo>
                    <a:lnTo>
                      <a:pt x="205047" y="160713"/>
                    </a:lnTo>
                    <a:lnTo>
                      <a:pt x="166255" y="0"/>
                    </a:lnTo>
                    <a:lnTo>
                      <a:pt x="0" y="0"/>
                    </a:lnTo>
                    <a:close/>
                  </a:path>
                </a:pathLst>
              </a:custGeom>
              <a:solidFill>
                <a:srgbClr val="FFED00"/>
              </a:solidFill>
              <a:ln>
                <a:solidFill>
                  <a:srgbClr val="FFE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p>
            </p:txBody>
          </p:sp>
          <p:sp>
            <p:nvSpPr>
              <p:cNvPr id="7" name="Forme libre 15"/>
              <p:cNvSpPr/>
              <p:nvPr userDrawn="1"/>
            </p:nvSpPr>
            <p:spPr bwMode="auto">
              <a:xfrm>
                <a:off x="0" y="538106"/>
                <a:ext cx="465513" cy="393469"/>
              </a:xfrm>
              <a:custGeom>
                <a:avLst/>
                <a:gdLst>
                  <a:gd name="connsiteX0" fmla="*/ 5542 w 465513"/>
                  <a:gd name="connsiteY0" fmla="*/ 0 h 393469"/>
                  <a:gd name="connsiteX1" fmla="*/ 0 w 465513"/>
                  <a:gd name="connsiteY1" fmla="*/ 393469 h 393469"/>
                  <a:gd name="connsiteX2" fmla="*/ 465513 w 465513"/>
                  <a:gd name="connsiteY2" fmla="*/ 393469 h 393469"/>
                  <a:gd name="connsiteX3" fmla="*/ 5542 w 465513"/>
                  <a:gd name="connsiteY3" fmla="*/ 0 h 393469"/>
                </a:gdLst>
                <a:ahLst/>
                <a:cxnLst>
                  <a:cxn ang="0">
                    <a:pos x="connsiteX0" y="connsiteY0"/>
                  </a:cxn>
                  <a:cxn ang="0">
                    <a:pos x="connsiteX1" y="connsiteY1"/>
                  </a:cxn>
                  <a:cxn ang="0">
                    <a:pos x="connsiteX2" y="connsiteY2"/>
                  </a:cxn>
                  <a:cxn ang="0">
                    <a:pos x="connsiteX3" y="connsiteY3"/>
                  </a:cxn>
                </a:cxnLst>
                <a:rect l="l" t="t" r="r" b="b"/>
                <a:pathLst>
                  <a:path w="465513" h="393469" extrusionOk="0">
                    <a:moveTo>
                      <a:pt x="5542" y="0"/>
                    </a:moveTo>
                    <a:cubicBezTo>
                      <a:pt x="3695" y="131156"/>
                      <a:pt x="1847" y="262313"/>
                      <a:pt x="0" y="393469"/>
                    </a:cubicBezTo>
                    <a:lnTo>
                      <a:pt x="465513" y="393469"/>
                    </a:lnTo>
                    <a:lnTo>
                      <a:pt x="5542" y="0"/>
                    </a:lnTo>
                    <a:close/>
                  </a:path>
                </a:pathLst>
              </a:custGeom>
              <a:solidFill>
                <a:srgbClr val="122372"/>
              </a:solidFill>
              <a:ln>
                <a:solidFill>
                  <a:srgbClr val="1223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p>
            </p:txBody>
          </p:sp>
          <p:sp>
            <p:nvSpPr>
              <p:cNvPr id="8" name="Forme libre 16"/>
              <p:cNvSpPr/>
              <p:nvPr userDrawn="1"/>
            </p:nvSpPr>
            <p:spPr bwMode="auto">
              <a:xfrm>
                <a:off x="4072" y="126890"/>
                <a:ext cx="1126067" cy="804333"/>
              </a:xfrm>
              <a:custGeom>
                <a:avLst/>
                <a:gdLst>
                  <a:gd name="connsiteX0" fmla="*/ 0 w 1100667"/>
                  <a:gd name="connsiteY0" fmla="*/ 0 h 804333"/>
                  <a:gd name="connsiteX1" fmla="*/ 0 w 1100667"/>
                  <a:gd name="connsiteY1" fmla="*/ 431800 h 804333"/>
                  <a:gd name="connsiteX2" fmla="*/ 474133 w 1100667"/>
                  <a:gd name="connsiteY2" fmla="*/ 804333 h 804333"/>
                  <a:gd name="connsiteX3" fmla="*/ 1100667 w 1100667"/>
                  <a:gd name="connsiteY3" fmla="*/ 287867 h 804333"/>
                  <a:gd name="connsiteX4" fmla="*/ 0 w 1100667"/>
                  <a:gd name="connsiteY4" fmla="*/ 0 h 804333"/>
                  <a:gd name="connsiteX0" fmla="*/ 0 w 1126067"/>
                  <a:gd name="connsiteY0" fmla="*/ 0 h 804333"/>
                  <a:gd name="connsiteX1" fmla="*/ 0 w 1126067"/>
                  <a:gd name="connsiteY1" fmla="*/ 431800 h 804333"/>
                  <a:gd name="connsiteX2" fmla="*/ 474133 w 1126067"/>
                  <a:gd name="connsiteY2" fmla="*/ 804333 h 804333"/>
                  <a:gd name="connsiteX3" fmla="*/ 1126067 w 1126067"/>
                  <a:gd name="connsiteY3" fmla="*/ 270934 h 804333"/>
                  <a:gd name="connsiteX4" fmla="*/ 0 w 1126067"/>
                  <a:gd name="connsiteY4" fmla="*/ 0 h 8043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6067" h="804333" extrusionOk="0">
                    <a:moveTo>
                      <a:pt x="0" y="0"/>
                    </a:moveTo>
                    <a:lnTo>
                      <a:pt x="0" y="431800"/>
                    </a:lnTo>
                    <a:lnTo>
                      <a:pt x="474133" y="804333"/>
                    </a:lnTo>
                    <a:lnTo>
                      <a:pt x="1126067" y="270934"/>
                    </a:lnTo>
                    <a:lnTo>
                      <a:pt x="0" y="0"/>
                    </a:lnTo>
                    <a:close/>
                  </a:path>
                </a:pathLst>
              </a:custGeom>
              <a:solidFill>
                <a:srgbClr val="00ABFF"/>
              </a:solidFill>
              <a:ln>
                <a:solidFill>
                  <a:srgbClr val="00AB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p>
            </p:txBody>
          </p:sp>
        </p:grpSp>
        <p:sp>
          <p:nvSpPr>
            <p:cNvPr id="9" name="Forme libre 14"/>
            <p:cNvSpPr/>
            <p:nvPr userDrawn="1"/>
          </p:nvSpPr>
          <p:spPr bwMode="auto">
            <a:xfrm>
              <a:off x="168639" y="-12825"/>
              <a:ext cx="12025685" cy="942071"/>
            </a:xfrm>
            <a:custGeom>
              <a:avLst/>
              <a:gdLst>
                <a:gd name="connsiteX0" fmla="*/ 303551 w 1570220"/>
                <a:gd name="connsiteY0" fmla="*/ 936885 h 959370"/>
                <a:gd name="connsiteX1" fmla="*/ 963118 w 1570220"/>
                <a:gd name="connsiteY1" fmla="*/ 393492 h 959370"/>
                <a:gd name="connsiteX2" fmla="*/ 48718 w 1570220"/>
                <a:gd name="connsiteY2" fmla="*/ 176134 h 959370"/>
                <a:gd name="connsiteX3" fmla="*/ 0 w 1570220"/>
                <a:gd name="connsiteY3" fmla="*/ 0 h 959370"/>
                <a:gd name="connsiteX4" fmla="*/ 1558977 w 1570220"/>
                <a:gd name="connsiteY4" fmla="*/ 3748 h 959370"/>
                <a:gd name="connsiteX5" fmla="*/ 1570220 w 1570220"/>
                <a:gd name="connsiteY5" fmla="*/ 959370 h 959370"/>
                <a:gd name="connsiteX6" fmla="*/ 303551 w 1570220"/>
                <a:gd name="connsiteY6" fmla="*/ 936885 h 959370"/>
                <a:gd name="connsiteX0" fmla="*/ 303551 w 7321315"/>
                <a:gd name="connsiteY0" fmla="*/ 936885 h 936885"/>
                <a:gd name="connsiteX1" fmla="*/ 963118 w 7321315"/>
                <a:gd name="connsiteY1" fmla="*/ 393492 h 936885"/>
                <a:gd name="connsiteX2" fmla="*/ 48718 w 7321315"/>
                <a:gd name="connsiteY2" fmla="*/ 176134 h 936885"/>
                <a:gd name="connsiteX3" fmla="*/ 0 w 7321315"/>
                <a:gd name="connsiteY3" fmla="*/ 0 h 936885"/>
                <a:gd name="connsiteX4" fmla="*/ 1558977 w 7321315"/>
                <a:gd name="connsiteY4" fmla="*/ 3748 h 936885"/>
                <a:gd name="connsiteX5" fmla="*/ 7321315 w 7321315"/>
                <a:gd name="connsiteY5" fmla="*/ 827023 h 936885"/>
                <a:gd name="connsiteX6" fmla="*/ 303551 w 7321315"/>
                <a:gd name="connsiteY6" fmla="*/ 936885 h 936885"/>
                <a:gd name="connsiteX0" fmla="*/ 303551 w 12001599"/>
                <a:gd name="connsiteY0" fmla="*/ 936885 h 936885"/>
                <a:gd name="connsiteX1" fmla="*/ 963118 w 12001599"/>
                <a:gd name="connsiteY1" fmla="*/ 393492 h 936885"/>
                <a:gd name="connsiteX2" fmla="*/ 48718 w 12001599"/>
                <a:gd name="connsiteY2" fmla="*/ 176134 h 936885"/>
                <a:gd name="connsiteX3" fmla="*/ 0 w 12001599"/>
                <a:gd name="connsiteY3" fmla="*/ 0 h 936885"/>
                <a:gd name="connsiteX4" fmla="*/ 1558977 w 12001599"/>
                <a:gd name="connsiteY4" fmla="*/ 3748 h 936885"/>
                <a:gd name="connsiteX5" fmla="*/ 12001599 w 12001599"/>
                <a:gd name="connsiteY5" fmla="*/ 887181 h 936885"/>
                <a:gd name="connsiteX6" fmla="*/ 303551 w 12001599"/>
                <a:gd name="connsiteY6" fmla="*/ 936885 h 936885"/>
                <a:gd name="connsiteX0" fmla="*/ 303551 w 12001599"/>
                <a:gd name="connsiteY0" fmla="*/ 957200 h 957200"/>
                <a:gd name="connsiteX1" fmla="*/ 963118 w 12001599"/>
                <a:gd name="connsiteY1" fmla="*/ 413807 h 957200"/>
                <a:gd name="connsiteX2" fmla="*/ 48718 w 12001599"/>
                <a:gd name="connsiteY2" fmla="*/ 196449 h 957200"/>
                <a:gd name="connsiteX3" fmla="*/ 0 w 12001599"/>
                <a:gd name="connsiteY3" fmla="*/ 20315 h 957200"/>
                <a:gd name="connsiteX4" fmla="*/ 10378124 w 12001599"/>
                <a:gd name="connsiteY4" fmla="*/ 0 h 957200"/>
                <a:gd name="connsiteX5" fmla="*/ 12001599 w 12001599"/>
                <a:gd name="connsiteY5" fmla="*/ 907496 h 957200"/>
                <a:gd name="connsiteX6" fmla="*/ 303551 w 12001599"/>
                <a:gd name="connsiteY6" fmla="*/ 957200 h 957200"/>
                <a:gd name="connsiteX0" fmla="*/ 303551 w 12001599"/>
                <a:gd name="connsiteY0" fmla="*/ 957200 h 957200"/>
                <a:gd name="connsiteX1" fmla="*/ 963118 w 12001599"/>
                <a:gd name="connsiteY1" fmla="*/ 413807 h 957200"/>
                <a:gd name="connsiteX2" fmla="*/ 48718 w 12001599"/>
                <a:gd name="connsiteY2" fmla="*/ 196449 h 957200"/>
                <a:gd name="connsiteX3" fmla="*/ 0 w 12001599"/>
                <a:gd name="connsiteY3" fmla="*/ 20315 h 957200"/>
                <a:gd name="connsiteX4" fmla="*/ 10378124 w 12001599"/>
                <a:gd name="connsiteY4" fmla="*/ 0 h 957200"/>
                <a:gd name="connsiteX5" fmla="*/ 12001599 w 12001599"/>
                <a:gd name="connsiteY5" fmla="*/ 907496 h 957200"/>
                <a:gd name="connsiteX6" fmla="*/ 303551 w 12001599"/>
                <a:gd name="connsiteY6" fmla="*/ 957200 h 957200"/>
                <a:gd name="connsiteX0" fmla="*/ 303551 w 12001599"/>
                <a:gd name="connsiteY0" fmla="*/ 936885 h 936885"/>
                <a:gd name="connsiteX1" fmla="*/ 963118 w 12001599"/>
                <a:gd name="connsiteY1" fmla="*/ 393492 h 936885"/>
                <a:gd name="connsiteX2" fmla="*/ 48718 w 12001599"/>
                <a:gd name="connsiteY2" fmla="*/ 176134 h 936885"/>
                <a:gd name="connsiteX3" fmla="*/ 0 w 12001599"/>
                <a:gd name="connsiteY3" fmla="*/ 0 h 936885"/>
                <a:gd name="connsiteX4" fmla="*/ 11990355 w 12001599"/>
                <a:gd name="connsiteY4" fmla="*/ 3748 h 936885"/>
                <a:gd name="connsiteX5" fmla="*/ 12001599 w 12001599"/>
                <a:gd name="connsiteY5" fmla="*/ 887181 h 936885"/>
                <a:gd name="connsiteX6" fmla="*/ 303551 w 12001599"/>
                <a:gd name="connsiteY6" fmla="*/ 936885 h 936885"/>
                <a:gd name="connsiteX0" fmla="*/ 303551 w 12019291"/>
                <a:gd name="connsiteY0" fmla="*/ 936885 h 936885"/>
                <a:gd name="connsiteX1" fmla="*/ 963118 w 12019291"/>
                <a:gd name="connsiteY1" fmla="*/ 393492 h 936885"/>
                <a:gd name="connsiteX2" fmla="*/ 48718 w 12019291"/>
                <a:gd name="connsiteY2" fmla="*/ 176134 h 936885"/>
                <a:gd name="connsiteX3" fmla="*/ 0 w 12019291"/>
                <a:gd name="connsiteY3" fmla="*/ 0 h 936885"/>
                <a:gd name="connsiteX4" fmla="*/ 12019291 w 12019291"/>
                <a:gd name="connsiteY4" fmla="*/ 9536 h 936885"/>
                <a:gd name="connsiteX5" fmla="*/ 12001599 w 12019291"/>
                <a:gd name="connsiteY5" fmla="*/ 887181 h 936885"/>
                <a:gd name="connsiteX6" fmla="*/ 303551 w 12019291"/>
                <a:gd name="connsiteY6" fmla="*/ 936885 h 936885"/>
                <a:gd name="connsiteX0" fmla="*/ 303551 w 12019291"/>
                <a:gd name="connsiteY0" fmla="*/ 936885 h 936885"/>
                <a:gd name="connsiteX1" fmla="*/ 963118 w 12019291"/>
                <a:gd name="connsiteY1" fmla="*/ 393492 h 936885"/>
                <a:gd name="connsiteX2" fmla="*/ 48718 w 12019291"/>
                <a:gd name="connsiteY2" fmla="*/ 176134 h 936885"/>
                <a:gd name="connsiteX3" fmla="*/ 0 w 12019291"/>
                <a:gd name="connsiteY3" fmla="*/ 0 h 936885"/>
                <a:gd name="connsiteX4" fmla="*/ 12019291 w 12019291"/>
                <a:gd name="connsiteY4" fmla="*/ 9536 h 936885"/>
                <a:gd name="connsiteX5" fmla="*/ 12018961 w 12019291"/>
                <a:gd name="connsiteY5" fmla="*/ 892969 h 936885"/>
                <a:gd name="connsiteX6" fmla="*/ 303551 w 12019291"/>
                <a:gd name="connsiteY6" fmla="*/ 936885 h 936885"/>
                <a:gd name="connsiteX0" fmla="*/ 303551 w 12019291"/>
                <a:gd name="connsiteY0" fmla="*/ 936885 h 936885"/>
                <a:gd name="connsiteX1" fmla="*/ 963118 w 12019291"/>
                <a:gd name="connsiteY1" fmla="*/ 393492 h 936885"/>
                <a:gd name="connsiteX2" fmla="*/ 48718 w 12019291"/>
                <a:gd name="connsiteY2" fmla="*/ 176134 h 936885"/>
                <a:gd name="connsiteX3" fmla="*/ 0 w 12019291"/>
                <a:gd name="connsiteY3" fmla="*/ 0 h 936885"/>
                <a:gd name="connsiteX4" fmla="*/ 12019291 w 12019291"/>
                <a:gd name="connsiteY4" fmla="*/ 15324 h 936885"/>
                <a:gd name="connsiteX5" fmla="*/ 12018961 w 12019291"/>
                <a:gd name="connsiteY5" fmla="*/ 892969 h 936885"/>
                <a:gd name="connsiteX6" fmla="*/ 303551 w 12019291"/>
                <a:gd name="connsiteY6" fmla="*/ 936885 h 936885"/>
                <a:gd name="connsiteX0" fmla="*/ 303551 w 12019291"/>
                <a:gd name="connsiteY0" fmla="*/ 938923 h 938923"/>
                <a:gd name="connsiteX1" fmla="*/ 963118 w 12019291"/>
                <a:gd name="connsiteY1" fmla="*/ 395530 h 938923"/>
                <a:gd name="connsiteX2" fmla="*/ 48718 w 12019291"/>
                <a:gd name="connsiteY2" fmla="*/ 178172 h 938923"/>
                <a:gd name="connsiteX3" fmla="*/ 0 w 12019291"/>
                <a:gd name="connsiteY3" fmla="*/ 2038 h 938923"/>
                <a:gd name="connsiteX4" fmla="*/ 12019291 w 12019291"/>
                <a:gd name="connsiteY4" fmla="*/ 0 h 938923"/>
                <a:gd name="connsiteX5" fmla="*/ 12018961 w 12019291"/>
                <a:gd name="connsiteY5" fmla="*/ 895007 h 938923"/>
                <a:gd name="connsiteX6" fmla="*/ 303551 w 12019291"/>
                <a:gd name="connsiteY6" fmla="*/ 938923 h 938923"/>
                <a:gd name="connsiteX0" fmla="*/ 303551 w 12025685"/>
                <a:gd name="connsiteY0" fmla="*/ 938923 h 938923"/>
                <a:gd name="connsiteX1" fmla="*/ 963118 w 12025685"/>
                <a:gd name="connsiteY1" fmla="*/ 395530 h 938923"/>
                <a:gd name="connsiteX2" fmla="*/ 48718 w 12025685"/>
                <a:gd name="connsiteY2" fmla="*/ 178172 h 938923"/>
                <a:gd name="connsiteX3" fmla="*/ 0 w 12025685"/>
                <a:gd name="connsiteY3" fmla="*/ 2038 h 938923"/>
                <a:gd name="connsiteX4" fmla="*/ 12019291 w 12025685"/>
                <a:gd name="connsiteY4" fmla="*/ 0 h 938923"/>
                <a:gd name="connsiteX5" fmla="*/ 12025685 w 12025685"/>
                <a:gd name="connsiteY5" fmla="*/ 928624 h 938923"/>
                <a:gd name="connsiteX6" fmla="*/ 303551 w 12025685"/>
                <a:gd name="connsiteY6" fmla="*/ 938923 h 938923"/>
                <a:gd name="connsiteX0" fmla="*/ 303551 w 12025685"/>
                <a:gd name="connsiteY0" fmla="*/ 938923 h 942071"/>
                <a:gd name="connsiteX1" fmla="*/ 963118 w 12025685"/>
                <a:gd name="connsiteY1" fmla="*/ 395530 h 942071"/>
                <a:gd name="connsiteX2" fmla="*/ 48718 w 12025685"/>
                <a:gd name="connsiteY2" fmla="*/ 178172 h 942071"/>
                <a:gd name="connsiteX3" fmla="*/ 0 w 12025685"/>
                <a:gd name="connsiteY3" fmla="*/ 2038 h 942071"/>
                <a:gd name="connsiteX4" fmla="*/ 12019291 w 12025685"/>
                <a:gd name="connsiteY4" fmla="*/ 0 h 942071"/>
                <a:gd name="connsiteX5" fmla="*/ 12025685 w 12025685"/>
                <a:gd name="connsiteY5" fmla="*/ 942071 h 942071"/>
                <a:gd name="connsiteX6" fmla="*/ 303551 w 12025685"/>
                <a:gd name="connsiteY6" fmla="*/ 938923 h 942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025685" h="942071" extrusionOk="0">
                  <a:moveTo>
                    <a:pt x="303551" y="938923"/>
                  </a:moveTo>
                  <a:lnTo>
                    <a:pt x="963118" y="395530"/>
                  </a:lnTo>
                  <a:lnTo>
                    <a:pt x="48718" y="178172"/>
                  </a:lnTo>
                  <a:lnTo>
                    <a:pt x="0" y="2038"/>
                  </a:lnTo>
                  <a:lnTo>
                    <a:pt x="12019291" y="0"/>
                  </a:lnTo>
                  <a:cubicBezTo>
                    <a:pt x="12021422" y="309541"/>
                    <a:pt x="12023554" y="632530"/>
                    <a:pt x="12025685" y="942071"/>
                  </a:cubicBezTo>
                  <a:lnTo>
                    <a:pt x="303551" y="938923"/>
                  </a:ln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p>
          </p:txBody>
        </p:sp>
      </p:grpSp>
      <p:sp>
        <p:nvSpPr>
          <p:cNvPr id="10" name="Titre 1"/>
          <p:cNvSpPr>
            <a:spLocks noGrp="1"/>
          </p:cNvSpPr>
          <p:nvPr>
            <p:ph type="title"/>
          </p:nvPr>
        </p:nvSpPr>
        <p:spPr bwMode="auto"/>
        <p:txBody>
          <a:bodyPr/>
          <a:lstStyle>
            <a:lvl1pPr>
              <a:defRPr b="1">
                <a:solidFill>
                  <a:schemeClr val="tx1"/>
                </a:solidFill>
              </a:defRPr>
            </a:lvl1pPr>
          </a:lstStyle>
          <a:p>
            <a:pPr>
              <a:defRPr/>
            </a:pPr>
            <a:r>
              <a:rPr lang="fr-FR"/>
              <a:t>Cliquez et modifiez le titre</a:t>
            </a:r>
            <a:endParaRPr/>
          </a:p>
        </p:txBody>
      </p:sp>
      <p:sp>
        <p:nvSpPr>
          <p:cNvPr id="11" name="Espace réservé du contenu 2"/>
          <p:cNvSpPr>
            <a:spLocks noGrp="1"/>
          </p:cNvSpPr>
          <p:nvPr>
            <p:ph idx="1"/>
          </p:nvPr>
        </p:nvSpPr>
        <p:spPr bwMode="auto">
          <a:xfrm>
            <a:off x="5453743" y="1535723"/>
            <a:ext cx="6503795" cy="5079390"/>
          </a:xfrm>
        </p:spPr>
        <p:txBody>
          <a:bodyPr>
            <a:normAutofit/>
          </a:bodyPr>
          <a:lstStyle>
            <a:lvl1pPr marL="0" indent="0">
              <a:buFont typeface="+mj-lt"/>
              <a:buNone/>
              <a:defRPr sz="2400" b="0">
                <a:latin typeface="Arial Narrow"/>
                <a:ea typeface="Arial Narrow"/>
              </a:defRPr>
            </a:lvl1pPr>
            <a:lvl2pPr marL="914400" indent="-457200">
              <a:buFont typeface="+mj-lt"/>
              <a:buAutoNum type="arabicPeriod"/>
              <a:defRPr sz="2000">
                <a:latin typeface="Arial Narrow"/>
                <a:ea typeface="Arial Narrow"/>
              </a:defRPr>
            </a:lvl2pPr>
            <a:lvl3pPr>
              <a:defRPr sz="2000"/>
            </a:lvl3pPr>
            <a:lvl4pPr>
              <a:defRPr sz="2400"/>
            </a:lvl4pPr>
            <a:lvl5pPr>
              <a:defRPr sz="2400"/>
            </a:lvl5pPr>
          </a:lstStyle>
          <a:p>
            <a:pPr lvl="0">
              <a:defRPr/>
            </a:pPr>
            <a:r>
              <a:rPr lang="fr-FR"/>
              <a:t>Cliquez pour modifier les styles du texte du masque</a:t>
            </a:r>
            <a:endParaRPr/>
          </a:p>
        </p:txBody>
      </p:sp>
      <p:sp>
        <p:nvSpPr>
          <p:cNvPr id="12" name="Espace réservé de la date 3"/>
          <p:cNvSpPr>
            <a:spLocks noGrp="1"/>
          </p:cNvSpPr>
          <p:nvPr>
            <p:ph type="dt" sz="half" idx="10"/>
          </p:nvPr>
        </p:nvSpPr>
        <p:spPr bwMode="auto">
          <a:xfrm>
            <a:off x="0" y="6615113"/>
            <a:ext cx="2743200" cy="242887"/>
          </a:xfrm>
        </p:spPr>
        <p:txBody>
          <a:bodyPr/>
          <a:lstStyle/>
          <a:p>
            <a:pPr>
              <a:defRPr/>
            </a:pPr>
            <a:fld id="{9F26BEB8-DF91-7C40-81BE-B67FA1EA6837}" type="datetime1">
              <a:rPr lang="fr-FR" smtClean="0"/>
              <a:pPr>
                <a:defRPr/>
              </a:pPr>
              <a:t>20/05/2019</a:t>
            </a:fld>
            <a:endParaRPr lang="fr-FR"/>
          </a:p>
        </p:txBody>
      </p:sp>
      <p:sp>
        <p:nvSpPr>
          <p:cNvPr id="13" name="Espace réservé du pied de page 4"/>
          <p:cNvSpPr>
            <a:spLocks noGrp="1"/>
          </p:cNvSpPr>
          <p:nvPr>
            <p:ph type="ftr" sz="quarter" idx="11"/>
          </p:nvPr>
        </p:nvSpPr>
        <p:spPr bwMode="auto">
          <a:xfrm>
            <a:off x="4038600" y="6615113"/>
            <a:ext cx="4114800" cy="221883"/>
          </a:xfrm>
        </p:spPr>
        <p:txBody>
          <a:bodyPr/>
          <a:lstStyle/>
          <a:p>
            <a:pPr>
              <a:defRPr/>
            </a:pPr>
            <a:r>
              <a:rPr lang="fr-FR"/>
              <a:t>ISAE-SUPAERO</a:t>
            </a:r>
            <a:endParaRPr/>
          </a:p>
        </p:txBody>
      </p:sp>
      <p:sp>
        <p:nvSpPr>
          <p:cNvPr id="14" name="Espace réservé du numéro de diapositive 5"/>
          <p:cNvSpPr>
            <a:spLocks noGrp="1"/>
          </p:cNvSpPr>
          <p:nvPr>
            <p:ph type="sldNum" sz="quarter" idx="12"/>
          </p:nvPr>
        </p:nvSpPr>
        <p:spPr bwMode="auto">
          <a:xfrm>
            <a:off x="9448799" y="6615113"/>
            <a:ext cx="2743200" cy="224447"/>
          </a:xfrm>
        </p:spPr>
        <p:txBody>
          <a:bodyPr/>
          <a:lstStyle/>
          <a:p>
            <a:pPr>
              <a:defRPr/>
            </a:pPr>
            <a:fld id="{5E177536-18BF-1743-A360-A4663329E682}" type="slidenum">
              <a:rPr/>
              <a:pPr>
                <a:defRPr/>
              </a:pPr>
              <a:t>‹N›</a:t>
            </a:fld>
            <a:endParaRPr lang="fr-FR"/>
          </a:p>
        </p:txBody>
      </p:sp>
      <p:sp>
        <p:nvSpPr>
          <p:cNvPr id="15" name="Espace réservé du contenu 7"/>
          <p:cNvSpPr>
            <a:spLocks noGrp="1"/>
          </p:cNvSpPr>
          <p:nvPr>
            <p:ph sz="quarter" idx="13"/>
          </p:nvPr>
        </p:nvSpPr>
        <p:spPr bwMode="auto">
          <a:xfrm>
            <a:off x="161318" y="1535722"/>
            <a:ext cx="4939320" cy="1721827"/>
          </a:xfrm>
        </p:spPr>
        <p:txBody>
          <a:bodyPr/>
          <a:lstStyle>
            <a:lvl1pPr marL="0" indent="0">
              <a:buNone/>
              <a:defRPr b="0">
                <a:solidFill>
                  <a:srgbClr val="122372"/>
                </a:solidFill>
                <a:latin typeface="Arial"/>
                <a:ea typeface="Arial"/>
              </a:defRPr>
            </a:lvl1pPr>
          </a:lstStyle>
          <a:p>
            <a:pPr lvl="0">
              <a:defRPr/>
            </a:pPr>
            <a:r>
              <a:rPr lang="fr-FR"/>
              <a:t>Cliquez pour modifier les styles du texte du masque</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PhAnim="0" type="twoObj" preserve="1" userDrawn="1">
  <p:cSld name="Deux contenus">
    <p:spTree>
      <p:nvGrpSpPr>
        <p:cNvPr id="1" name=""/>
        <p:cNvGrpSpPr/>
        <p:nvPr/>
      </p:nvGrpSpPr>
      <p:grpSpPr bwMode="auto">
        <a:xfrm>
          <a:off x="0" y="0"/>
          <a:ext cx="0" cy="0"/>
          <a:chOff x="0" y="0"/>
          <a:chExt cx="0" cy="0"/>
        </a:xfrm>
      </p:grpSpPr>
      <p:sp>
        <p:nvSpPr>
          <p:cNvPr id="4" name="Titre 1"/>
          <p:cNvSpPr>
            <a:spLocks noGrp="1"/>
          </p:cNvSpPr>
          <p:nvPr>
            <p:ph type="title"/>
          </p:nvPr>
        </p:nvSpPr>
        <p:spPr bwMode="auto"/>
        <p:txBody>
          <a:bodyPr vert="horz" lIns="91440" tIns="45720" rIns="91440" bIns="45720" rtlCol="0" anchor="ctr">
            <a:normAutofit/>
          </a:bodyPr>
          <a:lstStyle>
            <a:lvl1pPr>
              <a:defRPr lang="fr-FR" b="1"/>
            </a:lvl1pPr>
          </a:lstStyle>
          <a:p>
            <a:pPr lvl="0">
              <a:defRPr/>
            </a:pPr>
            <a:r>
              <a:rPr lang="fr-FR"/>
              <a:t>Cliquez et modifiez le titre</a:t>
            </a:r>
            <a:endParaRPr/>
          </a:p>
        </p:txBody>
      </p:sp>
      <p:sp>
        <p:nvSpPr>
          <p:cNvPr id="5" name="Espace réservé du contenu 2"/>
          <p:cNvSpPr>
            <a:spLocks noGrp="1"/>
          </p:cNvSpPr>
          <p:nvPr>
            <p:ph sz="half" idx="1"/>
          </p:nvPr>
        </p:nvSpPr>
        <p:spPr bwMode="auto">
          <a:xfrm>
            <a:off x="838200" y="1825625"/>
            <a:ext cx="5181600" cy="4351338"/>
          </a:xfrm>
        </p:spPr>
        <p:txBody>
          <a:bodyPr/>
          <a:lstStyle/>
          <a:p>
            <a:pPr lvl="0">
              <a:defRPr/>
            </a:pPr>
            <a:r>
              <a:rPr lang="fr-FR"/>
              <a:t>Cliquez pour modifier les styles du texte du masque</a:t>
            </a:r>
            <a:endParaRPr/>
          </a:p>
          <a:p>
            <a:pPr lvl="1">
              <a:defRPr/>
            </a:pPr>
            <a:r>
              <a:rPr lang="fr-FR"/>
              <a:t>Deuxième niveau</a:t>
            </a:r>
            <a:endParaRPr/>
          </a:p>
          <a:p>
            <a:pPr lvl="2">
              <a:defRPr/>
            </a:pPr>
            <a:r>
              <a:rPr lang="fr-FR"/>
              <a:t>Troisième niveau</a:t>
            </a:r>
            <a:endParaRPr/>
          </a:p>
          <a:p>
            <a:pPr lvl="3">
              <a:defRPr/>
            </a:pPr>
            <a:r>
              <a:rPr lang="fr-FR"/>
              <a:t>Quatrième niveau</a:t>
            </a:r>
            <a:endParaRPr/>
          </a:p>
          <a:p>
            <a:pPr lvl="4">
              <a:defRPr/>
            </a:pPr>
            <a:r>
              <a:rPr lang="fr-FR"/>
              <a:t>Cinquième niveau</a:t>
            </a:r>
            <a:endParaRPr/>
          </a:p>
        </p:txBody>
      </p:sp>
      <p:sp>
        <p:nvSpPr>
          <p:cNvPr id="6" name="Espace réservé du contenu 3"/>
          <p:cNvSpPr>
            <a:spLocks noGrp="1"/>
          </p:cNvSpPr>
          <p:nvPr>
            <p:ph sz="half" idx="2"/>
          </p:nvPr>
        </p:nvSpPr>
        <p:spPr bwMode="auto">
          <a:xfrm>
            <a:off x="6172200" y="1825625"/>
            <a:ext cx="5181600" cy="4351338"/>
          </a:xfrm>
        </p:spPr>
        <p:txBody>
          <a:bodyPr/>
          <a:lstStyle/>
          <a:p>
            <a:pPr lvl="0">
              <a:defRPr/>
            </a:pPr>
            <a:r>
              <a:rPr lang="fr-FR"/>
              <a:t>Cliquez pour modifier les styles du texte du masque</a:t>
            </a:r>
            <a:endParaRPr/>
          </a:p>
          <a:p>
            <a:pPr lvl="1">
              <a:defRPr/>
            </a:pPr>
            <a:r>
              <a:rPr lang="fr-FR"/>
              <a:t>Deuxième niveau</a:t>
            </a:r>
            <a:endParaRPr/>
          </a:p>
          <a:p>
            <a:pPr lvl="2">
              <a:defRPr/>
            </a:pPr>
            <a:r>
              <a:rPr lang="fr-FR"/>
              <a:t>Troisième niveau</a:t>
            </a:r>
            <a:endParaRPr/>
          </a:p>
          <a:p>
            <a:pPr lvl="3">
              <a:defRPr/>
            </a:pPr>
            <a:r>
              <a:rPr lang="fr-FR"/>
              <a:t>Quatrième niveau</a:t>
            </a:r>
            <a:endParaRPr/>
          </a:p>
          <a:p>
            <a:pPr lvl="4">
              <a:defRPr/>
            </a:pPr>
            <a:r>
              <a:rPr lang="fr-FR"/>
              <a:t>Cinquième niveau</a:t>
            </a:r>
            <a:endParaRPr/>
          </a:p>
        </p:txBody>
      </p:sp>
      <p:sp>
        <p:nvSpPr>
          <p:cNvPr id="7" name="Espace réservé de la date 4"/>
          <p:cNvSpPr>
            <a:spLocks noGrp="1"/>
          </p:cNvSpPr>
          <p:nvPr>
            <p:ph type="dt" sz="half" idx="10"/>
          </p:nvPr>
        </p:nvSpPr>
        <p:spPr bwMode="auto"/>
        <p:txBody>
          <a:bodyPr/>
          <a:lstStyle/>
          <a:p>
            <a:pPr>
              <a:defRPr/>
            </a:pPr>
            <a:fld id="{36197DF7-13A5-7745-B53C-4340CA7EB873}" type="datetime1">
              <a:rPr lang="fr-FR" smtClean="0"/>
              <a:pPr>
                <a:defRPr/>
              </a:pPr>
              <a:t>20/05/2019</a:t>
            </a:fld>
            <a:endParaRPr lang="fr-FR"/>
          </a:p>
        </p:txBody>
      </p:sp>
      <p:sp>
        <p:nvSpPr>
          <p:cNvPr id="8" name="Espace réservé du pied de page 5"/>
          <p:cNvSpPr>
            <a:spLocks noGrp="1"/>
          </p:cNvSpPr>
          <p:nvPr>
            <p:ph type="ftr" sz="quarter" idx="11"/>
          </p:nvPr>
        </p:nvSpPr>
        <p:spPr bwMode="auto"/>
        <p:txBody>
          <a:bodyPr/>
          <a:lstStyle/>
          <a:p>
            <a:pPr>
              <a:defRPr/>
            </a:pPr>
            <a:r>
              <a:rPr lang="fr-FR"/>
              <a:t>ISAE-SUPAERO</a:t>
            </a:r>
            <a:endParaRPr/>
          </a:p>
        </p:txBody>
      </p:sp>
      <p:sp>
        <p:nvSpPr>
          <p:cNvPr id="9" name="Espace réservé du numéro de diapositive 6"/>
          <p:cNvSpPr>
            <a:spLocks noGrp="1"/>
          </p:cNvSpPr>
          <p:nvPr>
            <p:ph type="sldNum" sz="quarter" idx="12"/>
          </p:nvPr>
        </p:nvSpPr>
        <p:spPr bwMode="auto"/>
        <p:txBody>
          <a:bodyPr/>
          <a:lstStyle/>
          <a:p>
            <a:pPr>
              <a:defRPr/>
            </a:pPr>
            <a:fld id="{5E177536-18BF-1743-A360-A4663329E682}" type="slidenum">
              <a:rPr/>
              <a:pPr>
                <a:defRPr/>
              </a:pPr>
              <a:t>‹N›</a:t>
            </a:fld>
            <a:endParaRPr lang="fr-FR"/>
          </a:p>
        </p:txBody>
      </p:sp>
      <p:grpSp>
        <p:nvGrpSpPr>
          <p:cNvPr id="10" name="Grouper 7"/>
          <p:cNvGrpSpPr/>
          <p:nvPr userDrawn="1"/>
        </p:nvGrpSpPr>
        <p:grpSpPr bwMode="auto">
          <a:xfrm>
            <a:off x="0" y="-12825"/>
            <a:ext cx="12194324" cy="944400"/>
            <a:chOff x="0" y="-12825"/>
            <a:chExt cx="12194324" cy="944400"/>
          </a:xfrm>
        </p:grpSpPr>
        <p:grpSp>
          <p:nvGrpSpPr>
            <p:cNvPr id="11" name="Grouper 8"/>
            <p:cNvGrpSpPr/>
            <p:nvPr userDrawn="1"/>
          </p:nvGrpSpPr>
          <p:grpSpPr bwMode="auto">
            <a:xfrm>
              <a:off x="0" y="2358"/>
              <a:ext cx="1130139" cy="929217"/>
              <a:chOff x="0" y="2358"/>
              <a:chExt cx="1130139" cy="929217"/>
            </a:xfrm>
          </p:grpSpPr>
          <p:sp>
            <p:nvSpPr>
              <p:cNvPr id="12" name="Forme libre 10"/>
              <p:cNvSpPr/>
              <p:nvPr userDrawn="1"/>
            </p:nvSpPr>
            <p:spPr bwMode="auto">
              <a:xfrm>
                <a:off x="1" y="2358"/>
                <a:ext cx="256890" cy="186178"/>
              </a:xfrm>
              <a:custGeom>
                <a:avLst/>
                <a:gdLst>
                  <a:gd name="connsiteX0" fmla="*/ 0 w 205047"/>
                  <a:gd name="connsiteY0" fmla="*/ 0 h 160713"/>
                  <a:gd name="connsiteX1" fmla="*/ 5542 w 205047"/>
                  <a:gd name="connsiteY1" fmla="*/ 116378 h 160713"/>
                  <a:gd name="connsiteX2" fmla="*/ 205047 w 205047"/>
                  <a:gd name="connsiteY2" fmla="*/ 160713 h 160713"/>
                  <a:gd name="connsiteX3" fmla="*/ 166255 w 205047"/>
                  <a:gd name="connsiteY3" fmla="*/ 0 h 160713"/>
                  <a:gd name="connsiteX4" fmla="*/ 0 w 205047"/>
                  <a:gd name="connsiteY4" fmla="*/ 0 h 1607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047" h="160713" extrusionOk="0">
                    <a:moveTo>
                      <a:pt x="0" y="0"/>
                    </a:moveTo>
                    <a:lnTo>
                      <a:pt x="5542" y="116378"/>
                    </a:lnTo>
                    <a:lnTo>
                      <a:pt x="205047" y="160713"/>
                    </a:lnTo>
                    <a:lnTo>
                      <a:pt x="166255" y="0"/>
                    </a:lnTo>
                    <a:lnTo>
                      <a:pt x="0" y="0"/>
                    </a:lnTo>
                    <a:close/>
                  </a:path>
                </a:pathLst>
              </a:custGeom>
              <a:solidFill>
                <a:srgbClr val="FFED00"/>
              </a:solidFill>
              <a:ln>
                <a:solidFill>
                  <a:srgbClr val="FFE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p>
            </p:txBody>
          </p:sp>
          <p:sp>
            <p:nvSpPr>
              <p:cNvPr id="13" name="Forme libre 11"/>
              <p:cNvSpPr/>
              <p:nvPr userDrawn="1"/>
            </p:nvSpPr>
            <p:spPr bwMode="auto">
              <a:xfrm>
                <a:off x="0" y="538106"/>
                <a:ext cx="465513" cy="393469"/>
              </a:xfrm>
              <a:custGeom>
                <a:avLst/>
                <a:gdLst>
                  <a:gd name="connsiteX0" fmla="*/ 5542 w 465513"/>
                  <a:gd name="connsiteY0" fmla="*/ 0 h 393469"/>
                  <a:gd name="connsiteX1" fmla="*/ 0 w 465513"/>
                  <a:gd name="connsiteY1" fmla="*/ 393469 h 393469"/>
                  <a:gd name="connsiteX2" fmla="*/ 465513 w 465513"/>
                  <a:gd name="connsiteY2" fmla="*/ 393469 h 393469"/>
                  <a:gd name="connsiteX3" fmla="*/ 5542 w 465513"/>
                  <a:gd name="connsiteY3" fmla="*/ 0 h 393469"/>
                </a:gdLst>
                <a:ahLst/>
                <a:cxnLst>
                  <a:cxn ang="0">
                    <a:pos x="connsiteX0" y="connsiteY0"/>
                  </a:cxn>
                  <a:cxn ang="0">
                    <a:pos x="connsiteX1" y="connsiteY1"/>
                  </a:cxn>
                  <a:cxn ang="0">
                    <a:pos x="connsiteX2" y="connsiteY2"/>
                  </a:cxn>
                  <a:cxn ang="0">
                    <a:pos x="connsiteX3" y="connsiteY3"/>
                  </a:cxn>
                </a:cxnLst>
                <a:rect l="l" t="t" r="r" b="b"/>
                <a:pathLst>
                  <a:path w="465513" h="393469" extrusionOk="0">
                    <a:moveTo>
                      <a:pt x="5542" y="0"/>
                    </a:moveTo>
                    <a:cubicBezTo>
                      <a:pt x="3695" y="131156"/>
                      <a:pt x="1847" y="262313"/>
                      <a:pt x="0" y="393469"/>
                    </a:cubicBezTo>
                    <a:lnTo>
                      <a:pt x="465513" y="393469"/>
                    </a:lnTo>
                    <a:lnTo>
                      <a:pt x="5542" y="0"/>
                    </a:lnTo>
                    <a:close/>
                  </a:path>
                </a:pathLst>
              </a:custGeom>
              <a:solidFill>
                <a:srgbClr val="122372"/>
              </a:solidFill>
              <a:ln>
                <a:solidFill>
                  <a:srgbClr val="1223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p>
            </p:txBody>
          </p:sp>
          <p:sp>
            <p:nvSpPr>
              <p:cNvPr id="14" name="Forme libre 12"/>
              <p:cNvSpPr/>
              <p:nvPr userDrawn="1"/>
            </p:nvSpPr>
            <p:spPr bwMode="auto">
              <a:xfrm>
                <a:off x="4072" y="126890"/>
                <a:ext cx="1126067" cy="804333"/>
              </a:xfrm>
              <a:custGeom>
                <a:avLst/>
                <a:gdLst>
                  <a:gd name="connsiteX0" fmla="*/ 0 w 1100667"/>
                  <a:gd name="connsiteY0" fmla="*/ 0 h 804333"/>
                  <a:gd name="connsiteX1" fmla="*/ 0 w 1100667"/>
                  <a:gd name="connsiteY1" fmla="*/ 431800 h 804333"/>
                  <a:gd name="connsiteX2" fmla="*/ 474133 w 1100667"/>
                  <a:gd name="connsiteY2" fmla="*/ 804333 h 804333"/>
                  <a:gd name="connsiteX3" fmla="*/ 1100667 w 1100667"/>
                  <a:gd name="connsiteY3" fmla="*/ 287867 h 804333"/>
                  <a:gd name="connsiteX4" fmla="*/ 0 w 1100667"/>
                  <a:gd name="connsiteY4" fmla="*/ 0 h 804333"/>
                  <a:gd name="connsiteX0" fmla="*/ 0 w 1126067"/>
                  <a:gd name="connsiteY0" fmla="*/ 0 h 804333"/>
                  <a:gd name="connsiteX1" fmla="*/ 0 w 1126067"/>
                  <a:gd name="connsiteY1" fmla="*/ 431800 h 804333"/>
                  <a:gd name="connsiteX2" fmla="*/ 474133 w 1126067"/>
                  <a:gd name="connsiteY2" fmla="*/ 804333 h 804333"/>
                  <a:gd name="connsiteX3" fmla="*/ 1126067 w 1126067"/>
                  <a:gd name="connsiteY3" fmla="*/ 270934 h 804333"/>
                  <a:gd name="connsiteX4" fmla="*/ 0 w 1126067"/>
                  <a:gd name="connsiteY4" fmla="*/ 0 h 8043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6067" h="804333" extrusionOk="0">
                    <a:moveTo>
                      <a:pt x="0" y="0"/>
                    </a:moveTo>
                    <a:lnTo>
                      <a:pt x="0" y="431800"/>
                    </a:lnTo>
                    <a:lnTo>
                      <a:pt x="474133" y="804333"/>
                    </a:lnTo>
                    <a:lnTo>
                      <a:pt x="1126067" y="270934"/>
                    </a:lnTo>
                    <a:lnTo>
                      <a:pt x="0" y="0"/>
                    </a:lnTo>
                    <a:close/>
                  </a:path>
                </a:pathLst>
              </a:custGeom>
              <a:solidFill>
                <a:srgbClr val="00ABFF"/>
              </a:solidFill>
              <a:ln>
                <a:solidFill>
                  <a:srgbClr val="00AB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p>
            </p:txBody>
          </p:sp>
        </p:grpSp>
        <p:sp>
          <p:nvSpPr>
            <p:cNvPr id="15" name="Forme libre 9"/>
            <p:cNvSpPr/>
            <p:nvPr userDrawn="1"/>
          </p:nvSpPr>
          <p:spPr bwMode="auto">
            <a:xfrm>
              <a:off x="168639" y="-12825"/>
              <a:ext cx="12025685" cy="942071"/>
            </a:xfrm>
            <a:custGeom>
              <a:avLst/>
              <a:gdLst>
                <a:gd name="connsiteX0" fmla="*/ 303551 w 1570220"/>
                <a:gd name="connsiteY0" fmla="*/ 936885 h 959370"/>
                <a:gd name="connsiteX1" fmla="*/ 963118 w 1570220"/>
                <a:gd name="connsiteY1" fmla="*/ 393492 h 959370"/>
                <a:gd name="connsiteX2" fmla="*/ 48718 w 1570220"/>
                <a:gd name="connsiteY2" fmla="*/ 176134 h 959370"/>
                <a:gd name="connsiteX3" fmla="*/ 0 w 1570220"/>
                <a:gd name="connsiteY3" fmla="*/ 0 h 959370"/>
                <a:gd name="connsiteX4" fmla="*/ 1558977 w 1570220"/>
                <a:gd name="connsiteY4" fmla="*/ 3748 h 959370"/>
                <a:gd name="connsiteX5" fmla="*/ 1570220 w 1570220"/>
                <a:gd name="connsiteY5" fmla="*/ 959370 h 959370"/>
                <a:gd name="connsiteX6" fmla="*/ 303551 w 1570220"/>
                <a:gd name="connsiteY6" fmla="*/ 936885 h 959370"/>
                <a:gd name="connsiteX0" fmla="*/ 303551 w 7321315"/>
                <a:gd name="connsiteY0" fmla="*/ 936885 h 936885"/>
                <a:gd name="connsiteX1" fmla="*/ 963118 w 7321315"/>
                <a:gd name="connsiteY1" fmla="*/ 393492 h 936885"/>
                <a:gd name="connsiteX2" fmla="*/ 48718 w 7321315"/>
                <a:gd name="connsiteY2" fmla="*/ 176134 h 936885"/>
                <a:gd name="connsiteX3" fmla="*/ 0 w 7321315"/>
                <a:gd name="connsiteY3" fmla="*/ 0 h 936885"/>
                <a:gd name="connsiteX4" fmla="*/ 1558977 w 7321315"/>
                <a:gd name="connsiteY4" fmla="*/ 3748 h 936885"/>
                <a:gd name="connsiteX5" fmla="*/ 7321315 w 7321315"/>
                <a:gd name="connsiteY5" fmla="*/ 827023 h 936885"/>
                <a:gd name="connsiteX6" fmla="*/ 303551 w 7321315"/>
                <a:gd name="connsiteY6" fmla="*/ 936885 h 936885"/>
                <a:gd name="connsiteX0" fmla="*/ 303551 w 12001599"/>
                <a:gd name="connsiteY0" fmla="*/ 936885 h 936885"/>
                <a:gd name="connsiteX1" fmla="*/ 963118 w 12001599"/>
                <a:gd name="connsiteY1" fmla="*/ 393492 h 936885"/>
                <a:gd name="connsiteX2" fmla="*/ 48718 w 12001599"/>
                <a:gd name="connsiteY2" fmla="*/ 176134 h 936885"/>
                <a:gd name="connsiteX3" fmla="*/ 0 w 12001599"/>
                <a:gd name="connsiteY3" fmla="*/ 0 h 936885"/>
                <a:gd name="connsiteX4" fmla="*/ 1558977 w 12001599"/>
                <a:gd name="connsiteY4" fmla="*/ 3748 h 936885"/>
                <a:gd name="connsiteX5" fmla="*/ 12001599 w 12001599"/>
                <a:gd name="connsiteY5" fmla="*/ 887181 h 936885"/>
                <a:gd name="connsiteX6" fmla="*/ 303551 w 12001599"/>
                <a:gd name="connsiteY6" fmla="*/ 936885 h 936885"/>
                <a:gd name="connsiteX0" fmla="*/ 303551 w 12001599"/>
                <a:gd name="connsiteY0" fmla="*/ 957200 h 957200"/>
                <a:gd name="connsiteX1" fmla="*/ 963118 w 12001599"/>
                <a:gd name="connsiteY1" fmla="*/ 413807 h 957200"/>
                <a:gd name="connsiteX2" fmla="*/ 48718 w 12001599"/>
                <a:gd name="connsiteY2" fmla="*/ 196449 h 957200"/>
                <a:gd name="connsiteX3" fmla="*/ 0 w 12001599"/>
                <a:gd name="connsiteY3" fmla="*/ 20315 h 957200"/>
                <a:gd name="connsiteX4" fmla="*/ 10378124 w 12001599"/>
                <a:gd name="connsiteY4" fmla="*/ 0 h 957200"/>
                <a:gd name="connsiteX5" fmla="*/ 12001599 w 12001599"/>
                <a:gd name="connsiteY5" fmla="*/ 907496 h 957200"/>
                <a:gd name="connsiteX6" fmla="*/ 303551 w 12001599"/>
                <a:gd name="connsiteY6" fmla="*/ 957200 h 957200"/>
                <a:gd name="connsiteX0" fmla="*/ 303551 w 12001599"/>
                <a:gd name="connsiteY0" fmla="*/ 957200 h 957200"/>
                <a:gd name="connsiteX1" fmla="*/ 963118 w 12001599"/>
                <a:gd name="connsiteY1" fmla="*/ 413807 h 957200"/>
                <a:gd name="connsiteX2" fmla="*/ 48718 w 12001599"/>
                <a:gd name="connsiteY2" fmla="*/ 196449 h 957200"/>
                <a:gd name="connsiteX3" fmla="*/ 0 w 12001599"/>
                <a:gd name="connsiteY3" fmla="*/ 20315 h 957200"/>
                <a:gd name="connsiteX4" fmla="*/ 10378124 w 12001599"/>
                <a:gd name="connsiteY4" fmla="*/ 0 h 957200"/>
                <a:gd name="connsiteX5" fmla="*/ 12001599 w 12001599"/>
                <a:gd name="connsiteY5" fmla="*/ 907496 h 957200"/>
                <a:gd name="connsiteX6" fmla="*/ 303551 w 12001599"/>
                <a:gd name="connsiteY6" fmla="*/ 957200 h 957200"/>
                <a:gd name="connsiteX0" fmla="*/ 303551 w 12001599"/>
                <a:gd name="connsiteY0" fmla="*/ 936885 h 936885"/>
                <a:gd name="connsiteX1" fmla="*/ 963118 w 12001599"/>
                <a:gd name="connsiteY1" fmla="*/ 393492 h 936885"/>
                <a:gd name="connsiteX2" fmla="*/ 48718 w 12001599"/>
                <a:gd name="connsiteY2" fmla="*/ 176134 h 936885"/>
                <a:gd name="connsiteX3" fmla="*/ 0 w 12001599"/>
                <a:gd name="connsiteY3" fmla="*/ 0 h 936885"/>
                <a:gd name="connsiteX4" fmla="*/ 11990355 w 12001599"/>
                <a:gd name="connsiteY4" fmla="*/ 3748 h 936885"/>
                <a:gd name="connsiteX5" fmla="*/ 12001599 w 12001599"/>
                <a:gd name="connsiteY5" fmla="*/ 887181 h 936885"/>
                <a:gd name="connsiteX6" fmla="*/ 303551 w 12001599"/>
                <a:gd name="connsiteY6" fmla="*/ 936885 h 936885"/>
                <a:gd name="connsiteX0" fmla="*/ 303551 w 12019291"/>
                <a:gd name="connsiteY0" fmla="*/ 936885 h 936885"/>
                <a:gd name="connsiteX1" fmla="*/ 963118 w 12019291"/>
                <a:gd name="connsiteY1" fmla="*/ 393492 h 936885"/>
                <a:gd name="connsiteX2" fmla="*/ 48718 w 12019291"/>
                <a:gd name="connsiteY2" fmla="*/ 176134 h 936885"/>
                <a:gd name="connsiteX3" fmla="*/ 0 w 12019291"/>
                <a:gd name="connsiteY3" fmla="*/ 0 h 936885"/>
                <a:gd name="connsiteX4" fmla="*/ 12019291 w 12019291"/>
                <a:gd name="connsiteY4" fmla="*/ 9536 h 936885"/>
                <a:gd name="connsiteX5" fmla="*/ 12001599 w 12019291"/>
                <a:gd name="connsiteY5" fmla="*/ 887181 h 936885"/>
                <a:gd name="connsiteX6" fmla="*/ 303551 w 12019291"/>
                <a:gd name="connsiteY6" fmla="*/ 936885 h 936885"/>
                <a:gd name="connsiteX0" fmla="*/ 303551 w 12019291"/>
                <a:gd name="connsiteY0" fmla="*/ 936885 h 936885"/>
                <a:gd name="connsiteX1" fmla="*/ 963118 w 12019291"/>
                <a:gd name="connsiteY1" fmla="*/ 393492 h 936885"/>
                <a:gd name="connsiteX2" fmla="*/ 48718 w 12019291"/>
                <a:gd name="connsiteY2" fmla="*/ 176134 h 936885"/>
                <a:gd name="connsiteX3" fmla="*/ 0 w 12019291"/>
                <a:gd name="connsiteY3" fmla="*/ 0 h 936885"/>
                <a:gd name="connsiteX4" fmla="*/ 12019291 w 12019291"/>
                <a:gd name="connsiteY4" fmla="*/ 9536 h 936885"/>
                <a:gd name="connsiteX5" fmla="*/ 12018961 w 12019291"/>
                <a:gd name="connsiteY5" fmla="*/ 892969 h 936885"/>
                <a:gd name="connsiteX6" fmla="*/ 303551 w 12019291"/>
                <a:gd name="connsiteY6" fmla="*/ 936885 h 936885"/>
                <a:gd name="connsiteX0" fmla="*/ 303551 w 12019291"/>
                <a:gd name="connsiteY0" fmla="*/ 936885 h 936885"/>
                <a:gd name="connsiteX1" fmla="*/ 963118 w 12019291"/>
                <a:gd name="connsiteY1" fmla="*/ 393492 h 936885"/>
                <a:gd name="connsiteX2" fmla="*/ 48718 w 12019291"/>
                <a:gd name="connsiteY2" fmla="*/ 176134 h 936885"/>
                <a:gd name="connsiteX3" fmla="*/ 0 w 12019291"/>
                <a:gd name="connsiteY3" fmla="*/ 0 h 936885"/>
                <a:gd name="connsiteX4" fmla="*/ 12019291 w 12019291"/>
                <a:gd name="connsiteY4" fmla="*/ 15324 h 936885"/>
                <a:gd name="connsiteX5" fmla="*/ 12018961 w 12019291"/>
                <a:gd name="connsiteY5" fmla="*/ 892969 h 936885"/>
                <a:gd name="connsiteX6" fmla="*/ 303551 w 12019291"/>
                <a:gd name="connsiteY6" fmla="*/ 936885 h 936885"/>
                <a:gd name="connsiteX0" fmla="*/ 303551 w 12019291"/>
                <a:gd name="connsiteY0" fmla="*/ 938923 h 938923"/>
                <a:gd name="connsiteX1" fmla="*/ 963118 w 12019291"/>
                <a:gd name="connsiteY1" fmla="*/ 395530 h 938923"/>
                <a:gd name="connsiteX2" fmla="*/ 48718 w 12019291"/>
                <a:gd name="connsiteY2" fmla="*/ 178172 h 938923"/>
                <a:gd name="connsiteX3" fmla="*/ 0 w 12019291"/>
                <a:gd name="connsiteY3" fmla="*/ 2038 h 938923"/>
                <a:gd name="connsiteX4" fmla="*/ 12019291 w 12019291"/>
                <a:gd name="connsiteY4" fmla="*/ 0 h 938923"/>
                <a:gd name="connsiteX5" fmla="*/ 12018961 w 12019291"/>
                <a:gd name="connsiteY5" fmla="*/ 895007 h 938923"/>
                <a:gd name="connsiteX6" fmla="*/ 303551 w 12019291"/>
                <a:gd name="connsiteY6" fmla="*/ 938923 h 938923"/>
                <a:gd name="connsiteX0" fmla="*/ 303551 w 12025685"/>
                <a:gd name="connsiteY0" fmla="*/ 938923 h 938923"/>
                <a:gd name="connsiteX1" fmla="*/ 963118 w 12025685"/>
                <a:gd name="connsiteY1" fmla="*/ 395530 h 938923"/>
                <a:gd name="connsiteX2" fmla="*/ 48718 w 12025685"/>
                <a:gd name="connsiteY2" fmla="*/ 178172 h 938923"/>
                <a:gd name="connsiteX3" fmla="*/ 0 w 12025685"/>
                <a:gd name="connsiteY3" fmla="*/ 2038 h 938923"/>
                <a:gd name="connsiteX4" fmla="*/ 12019291 w 12025685"/>
                <a:gd name="connsiteY4" fmla="*/ 0 h 938923"/>
                <a:gd name="connsiteX5" fmla="*/ 12025685 w 12025685"/>
                <a:gd name="connsiteY5" fmla="*/ 928624 h 938923"/>
                <a:gd name="connsiteX6" fmla="*/ 303551 w 12025685"/>
                <a:gd name="connsiteY6" fmla="*/ 938923 h 938923"/>
                <a:gd name="connsiteX0" fmla="*/ 303551 w 12025685"/>
                <a:gd name="connsiteY0" fmla="*/ 938923 h 942071"/>
                <a:gd name="connsiteX1" fmla="*/ 963118 w 12025685"/>
                <a:gd name="connsiteY1" fmla="*/ 395530 h 942071"/>
                <a:gd name="connsiteX2" fmla="*/ 48718 w 12025685"/>
                <a:gd name="connsiteY2" fmla="*/ 178172 h 942071"/>
                <a:gd name="connsiteX3" fmla="*/ 0 w 12025685"/>
                <a:gd name="connsiteY3" fmla="*/ 2038 h 942071"/>
                <a:gd name="connsiteX4" fmla="*/ 12019291 w 12025685"/>
                <a:gd name="connsiteY4" fmla="*/ 0 h 942071"/>
                <a:gd name="connsiteX5" fmla="*/ 12025685 w 12025685"/>
                <a:gd name="connsiteY5" fmla="*/ 942071 h 942071"/>
                <a:gd name="connsiteX6" fmla="*/ 303551 w 12025685"/>
                <a:gd name="connsiteY6" fmla="*/ 938923 h 942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025685" h="942071" extrusionOk="0">
                  <a:moveTo>
                    <a:pt x="303551" y="938923"/>
                  </a:moveTo>
                  <a:lnTo>
                    <a:pt x="963118" y="395530"/>
                  </a:lnTo>
                  <a:lnTo>
                    <a:pt x="48718" y="178172"/>
                  </a:lnTo>
                  <a:lnTo>
                    <a:pt x="0" y="2038"/>
                  </a:lnTo>
                  <a:lnTo>
                    <a:pt x="12019291" y="0"/>
                  </a:lnTo>
                  <a:cubicBezTo>
                    <a:pt x="12021422" y="309541"/>
                    <a:pt x="12023554" y="632530"/>
                    <a:pt x="12025685" y="942071"/>
                  </a:cubicBezTo>
                  <a:lnTo>
                    <a:pt x="303551" y="938923"/>
                  </a:ln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PhAnim="0" type="twoTxTwoObj" preserve="1" userDrawn="1">
  <p:cSld name="Comparaison">
    <p:spTree>
      <p:nvGrpSpPr>
        <p:cNvPr id="1" name=""/>
        <p:cNvGrpSpPr/>
        <p:nvPr/>
      </p:nvGrpSpPr>
      <p:grpSpPr bwMode="auto">
        <a:xfrm>
          <a:off x="0" y="0"/>
          <a:ext cx="0" cy="0"/>
          <a:chOff x="0" y="0"/>
          <a:chExt cx="0" cy="0"/>
        </a:xfrm>
      </p:grpSpPr>
      <p:sp>
        <p:nvSpPr>
          <p:cNvPr id="4" name="Titre 1"/>
          <p:cNvSpPr>
            <a:spLocks noGrp="1"/>
          </p:cNvSpPr>
          <p:nvPr>
            <p:ph type="title"/>
          </p:nvPr>
        </p:nvSpPr>
        <p:spPr bwMode="auto">
          <a:xfrm>
            <a:off x="1658938" y="-41275"/>
            <a:ext cx="10515600" cy="970521"/>
          </a:xfrm>
        </p:spPr>
        <p:txBody>
          <a:bodyPr vert="horz" lIns="91440" tIns="45720" rIns="91440" bIns="45720" rtlCol="0" anchor="ctr">
            <a:normAutofit/>
          </a:bodyPr>
          <a:lstStyle>
            <a:lvl1pPr>
              <a:defRPr lang="fr-FR" b="1"/>
            </a:lvl1pPr>
          </a:lstStyle>
          <a:p>
            <a:pPr lvl="0">
              <a:defRPr/>
            </a:pPr>
            <a:r>
              <a:rPr lang="fr-FR"/>
              <a:t>Cliquez et modifiez le titre</a:t>
            </a:r>
            <a:endParaRPr/>
          </a:p>
        </p:txBody>
      </p:sp>
      <p:sp>
        <p:nvSpPr>
          <p:cNvPr id="5" name="Espace réservé du texte 2"/>
          <p:cNvSpPr>
            <a:spLocks noGrp="1"/>
          </p:cNvSpPr>
          <p:nvPr>
            <p:ph type="body" idx="1"/>
          </p:nvPr>
        </p:nvSpPr>
        <p:spPr bwMode="auto">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defRPr/>
            </a:pPr>
            <a:r>
              <a:rPr lang="fr-FR"/>
              <a:t>Cliquez pour modifier les styles du texte du masque</a:t>
            </a:r>
            <a:endParaRPr/>
          </a:p>
        </p:txBody>
      </p:sp>
      <p:sp>
        <p:nvSpPr>
          <p:cNvPr id="6" name="Espace réservé du contenu 3"/>
          <p:cNvSpPr>
            <a:spLocks noGrp="1"/>
          </p:cNvSpPr>
          <p:nvPr>
            <p:ph sz="half" idx="2"/>
          </p:nvPr>
        </p:nvSpPr>
        <p:spPr bwMode="auto">
          <a:xfrm>
            <a:off x="839788" y="2505074"/>
            <a:ext cx="5157787" cy="3684588"/>
          </a:xfrm>
        </p:spPr>
        <p:txBody>
          <a:bodyPr/>
          <a:lstStyle/>
          <a:p>
            <a:pPr lvl="0">
              <a:defRPr/>
            </a:pPr>
            <a:r>
              <a:rPr lang="fr-FR"/>
              <a:t>Cliquez pour modifier les styles du texte du masque</a:t>
            </a:r>
            <a:endParaRPr/>
          </a:p>
          <a:p>
            <a:pPr lvl="1">
              <a:defRPr/>
            </a:pPr>
            <a:r>
              <a:rPr lang="fr-FR"/>
              <a:t>Deuxième niveau</a:t>
            </a:r>
            <a:endParaRPr/>
          </a:p>
          <a:p>
            <a:pPr lvl="2">
              <a:defRPr/>
            </a:pPr>
            <a:r>
              <a:rPr lang="fr-FR"/>
              <a:t>Troisième niveau</a:t>
            </a:r>
            <a:endParaRPr/>
          </a:p>
          <a:p>
            <a:pPr lvl="3">
              <a:defRPr/>
            </a:pPr>
            <a:r>
              <a:rPr lang="fr-FR"/>
              <a:t>Quatrième niveau</a:t>
            </a:r>
            <a:endParaRPr/>
          </a:p>
          <a:p>
            <a:pPr lvl="4">
              <a:defRPr/>
            </a:pPr>
            <a:r>
              <a:rPr lang="fr-FR"/>
              <a:t>Cinquième niveau</a:t>
            </a:r>
            <a:endParaRPr/>
          </a:p>
        </p:txBody>
      </p:sp>
      <p:sp>
        <p:nvSpPr>
          <p:cNvPr id="7" name="Espace réservé du texte 4"/>
          <p:cNvSpPr>
            <a:spLocks noGrp="1"/>
          </p:cNvSpPr>
          <p:nvPr>
            <p:ph type="body" sz="quarter" idx="3"/>
          </p:nvPr>
        </p:nvSpPr>
        <p:spPr bwMode="auto">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defRPr/>
            </a:pPr>
            <a:r>
              <a:rPr lang="fr-FR"/>
              <a:t>Cliquez pour modifier les styles du texte du masque</a:t>
            </a:r>
            <a:endParaRPr/>
          </a:p>
        </p:txBody>
      </p:sp>
      <p:sp>
        <p:nvSpPr>
          <p:cNvPr id="8" name="Espace réservé du contenu 5"/>
          <p:cNvSpPr>
            <a:spLocks noGrp="1"/>
          </p:cNvSpPr>
          <p:nvPr>
            <p:ph sz="quarter" idx="4"/>
          </p:nvPr>
        </p:nvSpPr>
        <p:spPr bwMode="auto">
          <a:xfrm>
            <a:off x="6172200" y="2505074"/>
            <a:ext cx="5183188" cy="3684588"/>
          </a:xfrm>
        </p:spPr>
        <p:txBody>
          <a:bodyPr/>
          <a:lstStyle/>
          <a:p>
            <a:pPr lvl="0">
              <a:defRPr/>
            </a:pPr>
            <a:r>
              <a:rPr lang="fr-FR"/>
              <a:t>Cliquez pour modifier les styles du texte du masque</a:t>
            </a:r>
            <a:endParaRPr/>
          </a:p>
          <a:p>
            <a:pPr lvl="1">
              <a:defRPr/>
            </a:pPr>
            <a:r>
              <a:rPr lang="fr-FR"/>
              <a:t>Deuxième niveau</a:t>
            </a:r>
            <a:endParaRPr/>
          </a:p>
          <a:p>
            <a:pPr lvl="2">
              <a:defRPr/>
            </a:pPr>
            <a:r>
              <a:rPr lang="fr-FR"/>
              <a:t>Troisième niveau</a:t>
            </a:r>
            <a:endParaRPr/>
          </a:p>
          <a:p>
            <a:pPr lvl="3">
              <a:defRPr/>
            </a:pPr>
            <a:r>
              <a:rPr lang="fr-FR"/>
              <a:t>Quatrième niveau</a:t>
            </a:r>
            <a:endParaRPr/>
          </a:p>
          <a:p>
            <a:pPr lvl="4">
              <a:defRPr/>
            </a:pPr>
            <a:r>
              <a:rPr lang="fr-FR"/>
              <a:t>Cinquième niveau</a:t>
            </a:r>
            <a:endParaRPr/>
          </a:p>
        </p:txBody>
      </p:sp>
      <p:sp>
        <p:nvSpPr>
          <p:cNvPr id="9" name="Espace réservé de la date 6"/>
          <p:cNvSpPr>
            <a:spLocks noGrp="1"/>
          </p:cNvSpPr>
          <p:nvPr>
            <p:ph type="dt" sz="half" idx="10"/>
          </p:nvPr>
        </p:nvSpPr>
        <p:spPr bwMode="auto"/>
        <p:txBody>
          <a:bodyPr/>
          <a:lstStyle/>
          <a:p>
            <a:pPr>
              <a:defRPr/>
            </a:pPr>
            <a:fld id="{F1717C3E-BFFB-AB4A-9821-85973A084ED3}" type="datetime1">
              <a:rPr lang="fr-FR" smtClean="0"/>
              <a:pPr>
                <a:defRPr/>
              </a:pPr>
              <a:t>20/05/2019</a:t>
            </a:fld>
            <a:endParaRPr lang="fr-FR"/>
          </a:p>
        </p:txBody>
      </p:sp>
      <p:sp>
        <p:nvSpPr>
          <p:cNvPr id="10" name="Espace réservé du pied de page 7"/>
          <p:cNvSpPr>
            <a:spLocks noGrp="1"/>
          </p:cNvSpPr>
          <p:nvPr>
            <p:ph type="ftr" sz="quarter" idx="11"/>
          </p:nvPr>
        </p:nvSpPr>
        <p:spPr bwMode="auto"/>
        <p:txBody>
          <a:bodyPr/>
          <a:lstStyle/>
          <a:p>
            <a:pPr>
              <a:defRPr/>
            </a:pPr>
            <a:r>
              <a:rPr lang="fr-FR"/>
              <a:t>ISAE-SUPAERO</a:t>
            </a:r>
            <a:endParaRPr/>
          </a:p>
        </p:txBody>
      </p:sp>
      <p:sp>
        <p:nvSpPr>
          <p:cNvPr id="11" name="Espace réservé du numéro de diapositive 8"/>
          <p:cNvSpPr>
            <a:spLocks noGrp="1"/>
          </p:cNvSpPr>
          <p:nvPr>
            <p:ph type="sldNum" sz="quarter" idx="12"/>
          </p:nvPr>
        </p:nvSpPr>
        <p:spPr bwMode="auto"/>
        <p:txBody>
          <a:bodyPr/>
          <a:lstStyle/>
          <a:p>
            <a:pPr>
              <a:defRPr/>
            </a:pPr>
            <a:fld id="{5E177536-18BF-1743-A360-A4663329E682}" type="slidenum">
              <a:rPr/>
              <a:pPr>
                <a:defRPr/>
              </a:pPr>
              <a:t>‹N›</a:t>
            </a:fld>
            <a:endParaRPr lang="fr-FR"/>
          </a:p>
        </p:txBody>
      </p:sp>
      <p:grpSp>
        <p:nvGrpSpPr>
          <p:cNvPr id="12" name="Grouper 9"/>
          <p:cNvGrpSpPr/>
          <p:nvPr userDrawn="1"/>
        </p:nvGrpSpPr>
        <p:grpSpPr bwMode="auto">
          <a:xfrm>
            <a:off x="0" y="-12825"/>
            <a:ext cx="12194324" cy="944400"/>
            <a:chOff x="0" y="-12825"/>
            <a:chExt cx="12194324" cy="944400"/>
          </a:xfrm>
        </p:grpSpPr>
        <p:grpSp>
          <p:nvGrpSpPr>
            <p:cNvPr id="13" name="Grouper 10"/>
            <p:cNvGrpSpPr/>
            <p:nvPr userDrawn="1"/>
          </p:nvGrpSpPr>
          <p:grpSpPr bwMode="auto">
            <a:xfrm>
              <a:off x="0" y="2358"/>
              <a:ext cx="1130139" cy="929217"/>
              <a:chOff x="0" y="2358"/>
              <a:chExt cx="1130139" cy="929217"/>
            </a:xfrm>
          </p:grpSpPr>
          <p:sp>
            <p:nvSpPr>
              <p:cNvPr id="14" name="Forme libre 12"/>
              <p:cNvSpPr/>
              <p:nvPr userDrawn="1"/>
            </p:nvSpPr>
            <p:spPr bwMode="auto">
              <a:xfrm>
                <a:off x="1" y="2358"/>
                <a:ext cx="256890" cy="186178"/>
              </a:xfrm>
              <a:custGeom>
                <a:avLst/>
                <a:gdLst>
                  <a:gd name="connsiteX0" fmla="*/ 0 w 205047"/>
                  <a:gd name="connsiteY0" fmla="*/ 0 h 160713"/>
                  <a:gd name="connsiteX1" fmla="*/ 5542 w 205047"/>
                  <a:gd name="connsiteY1" fmla="*/ 116378 h 160713"/>
                  <a:gd name="connsiteX2" fmla="*/ 205047 w 205047"/>
                  <a:gd name="connsiteY2" fmla="*/ 160713 h 160713"/>
                  <a:gd name="connsiteX3" fmla="*/ 166255 w 205047"/>
                  <a:gd name="connsiteY3" fmla="*/ 0 h 160713"/>
                  <a:gd name="connsiteX4" fmla="*/ 0 w 205047"/>
                  <a:gd name="connsiteY4" fmla="*/ 0 h 1607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047" h="160713" extrusionOk="0">
                    <a:moveTo>
                      <a:pt x="0" y="0"/>
                    </a:moveTo>
                    <a:lnTo>
                      <a:pt x="5542" y="116378"/>
                    </a:lnTo>
                    <a:lnTo>
                      <a:pt x="205047" y="160713"/>
                    </a:lnTo>
                    <a:lnTo>
                      <a:pt x="166255" y="0"/>
                    </a:lnTo>
                    <a:lnTo>
                      <a:pt x="0" y="0"/>
                    </a:lnTo>
                    <a:close/>
                  </a:path>
                </a:pathLst>
              </a:custGeom>
              <a:solidFill>
                <a:srgbClr val="FFED00"/>
              </a:solidFill>
              <a:ln>
                <a:solidFill>
                  <a:srgbClr val="FFE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p>
            </p:txBody>
          </p:sp>
          <p:sp>
            <p:nvSpPr>
              <p:cNvPr id="15" name="Forme libre 13"/>
              <p:cNvSpPr/>
              <p:nvPr userDrawn="1"/>
            </p:nvSpPr>
            <p:spPr bwMode="auto">
              <a:xfrm>
                <a:off x="0" y="538106"/>
                <a:ext cx="465513" cy="393469"/>
              </a:xfrm>
              <a:custGeom>
                <a:avLst/>
                <a:gdLst>
                  <a:gd name="connsiteX0" fmla="*/ 5542 w 465513"/>
                  <a:gd name="connsiteY0" fmla="*/ 0 h 393469"/>
                  <a:gd name="connsiteX1" fmla="*/ 0 w 465513"/>
                  <a:gd name="connsiteY1" fmla="*/ 393469 h 393469"/>
                  <a:gd name="connsiteX2" fmla="*/ 465513 w 465513"/>
                  <a:gd name="connsiteY2" fmla="*/ 393469 h 393469"/>
                  <a:gd name="connsiteX3" fmla="*/ 5542 w 465513"/>
                  <a:gd name="connsiteY3" fmla="*/ 0 h 393469"/>
                </a:gdLst>
                <a:ahLst/>
                <a:cxnLst>
                  <a:cxn ang="0">
                    <a:pos x="connsiteX0" y="connsiteY0"/>
                  </a:cxn>
                  <a:cxn ang="0">
                    <a:pos x="connsiteX1" y="connsiteY1"/>
                  </a:cxn>
                  <a:cxn ang="0">
                    <a:pos x="connsiteX2" y="connsiteY2"/>
                  </a:cxn>
                  <a:cxn ang="0">
                    <a:pos x="connsiteX3" y="connsiteY3"/>
                  </a:cxn>
                </a:cxnLst>
                <a:rect l="l" t="t" r="r" b="b"/>
                <a:pathLst>
                  <a:path w="465513" h="393469" extrusionOk="0">
                    <a:moveTo>
                      <a:pt x="5542" y="0"/>
                    </a:moveTo>
                    <a:cubicBezTo>
                      <a:pt x="3695" y="131156"/>
                      <a:pt x="1847" y="262313"/>
                      <a:pt x="0" y="393469"/>
                    </a:cubicBezTo>
                    <a:lnTo>
                      <a:pt x="465513" y="393469"/>
                    </a:lnTo>
                    <a:lnTo>
                      <a:pt x="5542" y="0"/>
                    </a:lnTo>
                    <a:close/>
                  </a:path>
                </a:pathLst>
              </a:custGeom>
              <a:solidFill>
                <a:srgbClr val="122372"/>
              </a:solidFill>
              <a:ln>
                <a:solidFill>
                  <a:srgbClr val="1223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p>
            </p:txBody>
          </p:sp>
          <p:sp>
            <p:nvSpPr>
              <p:cNvPr id="16" name="Forme libre 14"/>
              <p:cNvSpPr/>
              <p:nvPr userDrawn="1"/>
            </p:nvSpPr>
            <p:spPr bwMode="auto">
              <a:xfrm>
                <a:off x="4072" y="126890"/>
                <a:ext cx="1126067" cy="804333"/>
              </a:xfrm>
              <a:custGeom>
                <a:avLst/>
                <a:gdLst>
                  <a:gd name="connsiteX0" fmla="*/ 0 w 1100667"/>
                  <a:gd name="connsiteY0" fmla="*/ 0 h 804333"/>
                  <a:gd name="connsiteX1" fmla="*/ 0 w 1100667"/>
                  <a:gd name="connsiteY1" fmla="*/ 431800 h 804333"/>
                  <a:gd name="connsiteX2" fmla="*/ 474133 w 1100667"/>
                  <a:gd name="connsiteY2" fmla="*/ 804333 h 804333"/>
                  <a:gd name="connsiteX3" fmla="*/ 1100667 w 1100667"/>
                  <a:gd name="connsiteY3" fmla="*/ 287867 h 804333"/>
                  <a:gd name="connsiteX4" fmla="*/ 0 w 1100667"/>
                  <a:gd name="connsiteY4" fmla="*/ 0 h 804333"/>
                  <a:gd name="connsiteX0" fmla="*/ 0 w 1126067"/>
                  <a:gd name="connsiteY0" fmla="*/ 0 h 804333"/>
                  <a:gd name="connsiteX1" fmla="*/ 0 w 1126067"/>
                  <a:gd name="connsiteY1" fmla="*/ 431800 h 804333"/>
                  <a:gd name="connsiteX2" fmla="*/ 474133 w 1126067"/>
                  <a:gd name="connsiteY2" fmla="*/ 804333 h 804333"/>
                  <a:gd name="connsiteX3" fmla="*/ 1126067 w 1126067"/>
                  <a:gd name="connsiteY3" fmla="*/ 270934 h 804333"/>
                  <a:gd name="connsiteX4" fmla="*/ 0 w 1126067"/>
                  <a:gd name="connsiteY4" fmla="*/ 0 h 8043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6067" h="804333" extrusionOk="0">
                    <a:moveTo>
                      <a:pt x="0" y="0"/>
                    </a:moveTo>
                    <a:lnTo>
                      <a:pt x="0" y="431800"/>
                    </a:lnTo>
                    <a:lnTo>
                      <a:pt x="474133" y="804333"/>
                    </a:lnTo>
                    <a:lnTo>
                      <a:pt x="1126067" y="270934"/>
                    </a:lnTo>
                    <a:lnTo>
                      <a:pt x="0" y="0"/>
                    </a:lnTo>
                    <a:close/>
                  </a:path>
                </a:pathLst>
              </a:custGeom>
              <a:solidFill>
                <a:srgbClr val="00ABFF"/>
              </a:solidFill>
              <a:ln>
                <a:solidFill>
                  <a:srgbClr val="00AB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p>
            </p:txBody>
          </p:sp>
        </p:grpSp>
        <p:sp>
          <p:nvSpPr>
            <p:cNvPr id="17" name="Forme libre 11"/>
            <p:cNvSpPr/>
            <p:nvPr userDrawn="1"/>
          </p:nvSpPr>
          <p:spPr bwMode="auto">
            <a:xfrm>
              <a:off x="168639" y="-12825"/>
              <a:ext cx="12025685" cy="942071"/>
            </a:xfrm>
            <a:custGeom>
              <a:avLst/>
              <a:gdLst>
                <a:gd name="connsiteX0" fmla="*/ 303551 w 1570220"/>
                <a:gd name="connsiteY0" fmla="*/ 936885 h 959370"/>
                <a:gd name="connsiteX1" fmla="*/ 963118 w 1570220"/>
                <a:gd name="connsiteY1" fmla="*/ 393492 h 959370"/>
                <a:gd name="connsiteX2" fmla="*/ 48718 w 1570220"/>
                <a:gd name="connsiteY2" fmla="*/ 176134 h 959370"/>
                <a:gd name="connsiteX3" fmla="*/ 0 w 1570220"/>
                <a:gd name="connsiteY3" fmla="*/ 0 h 959370"/>
                <a:gd name="connsiteX4" fmla="*/ 1558977 w 1570220"/>
                <a:gd name="connsiteY4" fmla="*/ 3748 h 959370"/>
                <a:gd name="connsiteX5" fmla="*/ 1570220 w 1570220"/>
                <a:gd name="connsiteY5" fmla="*/ 959370 h 959370"/>
                <a:gd name="connsiteX6" fmla="*/ 303551 w 1570220"/>
                <a:gd name="connsiteY6" fmla="*/ 936885 h 959370"/>
                <a:gd name="connsiteX0" fmla="*/ 303551 w 7321315"/>
                <a:gd name="connsiteY0" fmla="*/ 936885 h 936885"/>
                <a:gd name="connsiteX1" fmla="*/ 963118 w 7321315"/>
                <a:gd name="connsiteY1" fmla="*/ 393492 h 936885"/>
                <a:gd name="connsiteX2" fmla="*/ 48718 w 7321315"/>
                <a:gd name="connsiteY2" fmla="*/ 176134 h 936885"/>
                <a:gd name="connsiteX3" fmla="*/ 0 w 7321315"/>
                <a:gd name="connsiteY3" fmla="*/ 0 h 936885"/>
                <a:gd name="connsiteX4" fmla="*/ 1558977 w 7321315"/>
                <a:gd name="connsiteY4" fmla="*/ 3748 h 936885"/>
                <a:gd name="connsiteX5" fmla="*/ 7321315 w 7321315"/>
                <a:gd name="connsiteY5" fmla="*/ 827023 h 936885"/>
                <a:gd name="connsiteX6" fmla="*/ 303551 w 7321315"/>
                <a:gd name="connsiteY6" fmla="*/ 936885 h 936885"/>
                <a:gd name="connsiteX0" fmla="*/ 303551 w 12001599"/>
                <a:gd name="connsiteY0" fmla="*/ 936885 h 936885"/>
                <a:gd name="connsiteX1" fmla="*/ 963118 w 12001599"/>
                <a:gd name="connsiteY1" fmla="*/ 393492 h 936885"/>
                <a:gd name="connsiteX2" fmla="*/ 48718 w 12001599"/>
                <a:gd name="connsiteY2" fmla="*/ 176134 h 936885"/>
                <a:gd name="connsiteX3" fmla="*/ 0 w 12001599"/>
                <a:gd name="connsiteY3" fmla="*/ 0 h 936885"/>
                <a:gd name="connsiteX4" fmla="*/ 1558977 w 12001599"/>
                <a:gd name="connsiteY4" fmla="*/ 3748 h 936885"/>
                <a:gd name="connsiteX5" fmla="*/ 12001599 w 12001599"/>
                <a:gd name="connsiteY5" fmla="*/ 887181 h 936885"/>
                <a:gd name="connsiteX6" fmla="*/ 303551 w 12001599"/>
                <a:gd name="connsiteY6" fmla="*/ 936885 h 936885"/>
                <a:gd name="connsiteX0" fmla="*/ 303551 w 12001599"/>
                <a:gd name="connsiteY0" fmla="*/ 957200 h 957200"/>
                <a:gd name="connsiteX1" fmla="*/ 963118 w 12001599"/>
                <a:gd name="connsiteY1" fmla="*/ 413807 h 957200"/>
                <a:gd name="connsiteX2" fmla="*/ 48718 w 12001599"/>
                <a:gd name="connsiteY2" fmla="*/ 196449 h 957200"/>
                <a:gd name="connsiteX3" fmla="*/ 0 w 12001599"/>
                <a:gd name="connsiteY3" fmla="*/ 20315 h 957200"/>
                <a:gd name="connsiteX4" fmla="*/ 10378124 w 12001599"/>
                <a:gd name="connsiteY4" fmla="*/ 0 h 957200"/>
                <a:gd name="connsiteX5" fmla="*/ 12001599 w 12001599"/>
                <a:gd name="connsiteY5" fmla="*/ 907496 h 957200"/>
                <a:gd name="connsiteX6" fmla="*/ 303551 w 12001599"/>
                <a:gd name="connsiteY6" fmla="*/ 957200 h 957200"/>
                <a:gd name="connsiteX0" fmla="*/ 303551 w 12001599"/>
                <a:gd name="connsiteY0" fmla="*/ 957200 h 957200"/>
                <a:gd name="connsiteX1" fmla="*/ 963118 w 12001599"/>
                <a:gd name="connsiteY1" fmla="*/ 413807 h 957200"/>
                <a:gd name="connsiteX2" fmla="*/ 48718 w 12001599"/>
                <a:gd name="connsiteY2" fmla="*/ 196449 h 957200"/>
                <a:gd name="connsiteX3" fmla="*/ 0 w 12001599"/>
                <a:gd name="connsiteY3" fmla="*/ 20315 h 957200"/>
                <a:gd name="connsiteX4" fmla="*/ 10378124 w 12001599"/>
                <a:gd name="connsiteY4" fmla="*/ 0 h 957200"/>
                <a:gd name="connsiteX5" fmla="*/ 12001599 w 12001599"/>
                <a:gd name="connsiteY5" fmla="*/ 907496 h 957200"/>
                <a:gd name="connsiteX6" fmla="*/ 303551 w 12001599"/>
                <a:gd name="connsiteY6" fmla="*/ 957200 h 957200"/>
                <a:gd name="connsiteX0" fmla="*/ 303551 w 12001599"/>
                <a:gd name="connsiteY0" fmla="*/ 936885 h 936885"/>
                <a:gd name="connsiteX1" fmla="*/ 963118 w 12001599"/>
                <a:gd name="connsiteY1" fmla="*/ 393492 h 936885"/>
                <a:gd name="connsiteX2" fmla="*/ 48718 w 12001599"/>
                <a:gd name="connsiteY2" fmla="*/ 176134 h 936885"/>
                <a:gd name="connsiteX3" fmla="*/ 0 w 12001599"/>
                <a:gd name="connsiteY3" fmla="*/ 0 h 936885"/>
                <a:gd name="connsiteX4" fmla="*/ 11990355 w 12001599"/>
                <a:gd name="connsiteY4" fmla="*/ 3748 h 936885"/>
                <a:gd name="connsiteX5" fmla="*/ 12001599 w 12001599"/>
                <a:gd name="connsiteY5" fmla="*/ 887181 h 936885"/>
                <a:gd name="connsiteX6" fmla="*/ 303551 w 12001599"/>
                <a:gd name="connsiteY6" fmla="*/ 936885 h 936885"/>
                <a:gd name="connsiteX0" fmla="*/ 303551 w 12019291"/>
                <a:gd name="connsiteY0" fmla="*/ 936885 h 936885"/>
                <a:gd name="connsiteX1" fmla="*/ 963118 w 12019291"/>
                <a:gd name="connsiteY1" fmla="*/ 393492 h 936885"/>
                <a:gd name="connsiteX2" fmla="*/ 48718 w 12019291"/>
                <a:gd name="connsiteY2" fmla="*/ 176134 h 936885"/>
                <a:gd name="connsiteX3" fmla="*/ 0 w 12019291"/>
                <a:gd name="connsiteY3" fmla="*/ 0 h 936885"/>
                <a:gd name="connsiteX4" fmla="*/ 12019291 w 12019291"/>
                <a:gd name="connsiteY4" fmla="*/ 9536 h 936885"/>
                <a:gd name="connsiteX5" fmla="*/ 12001599 w 12019291"/>
                <a:gd name="connsiteY5" fmla="*/ 887181 h 936885"/>
                <a:gd name="connsiteX6" fmla="*/ 303551 w 12019291"/>
                <a:gd name="connsiteY6" fmla="*/ 936885 h 936885"/>
                <a:gd name="connsiteX0" fmla="*/ 303551 w 12019291"/>
                <a:gd name="connsiteY0" fmla="*/ 936885 h 936885"/>
                <a:gd name="connsiteX1" fmla="*/ 963118 w 12019291"/>
                <a:gd name="connsiteY1" fmla="*/ 393492 h 936885"/>
                <a:gd name="connsiteX2" fmla="*/ 48718 w 12019291"/>
                <a:gd name="connsiteY2" fmla="*/ 176134 h 936885"/>
                <a:gd name="connsiteX3" fmla="*/ 0 w 12019291"/>
                <a:gd name="connsiteY3" fmla="*/ 0 h 936885"/>
                <a:gd name="connsiteX4" fmla="*/ 12019291 w 12019291"/>
                <a:gd name="connsiteY4" fmla="*/ 9536 h 936885"/>
                <a:gd name="connsiteX5" fmla="*/ 12018961 w 12019291"/>
                <a:gd name="connsiteY5" fmla="*/ 892969 h 936885"/>
                <a:gd name="connsiteX6" fmla="*/ 303551 w 12019291"/>
                <a:gd name="connsiteY6" fmla="*/ 936885 h 936885"/>
                <a:gd name="connsiteX0" fmla="*/ 303551 w 12019291"/>
                <a:gd name="connsiteY0" fmla="*/ 936885 h 936885"/>
                <a:gd name="connsiteX1" fmla="*/ 963118 w 12019291"/>
                <a:gd name="connsiteY1" fmla="*/ 393492 h 936885"/>
                <a:gd name="connsiteX2" fmla="*/ 48718 w 12019291"/>
                <a:gd name="connsiteY2" fmla="*/ 176134 h 936885"/>
                <a:gd name="connsiteX3" fmla="*/ 0 w 12019291"/>
                <a:gd name="connsiteY3" fmla="*/ 0 h 936885"/>
                <a:gd name="connsiteX4" fmla="*/ 12019291 w 12019291"/>
                <a:gd name="connsiteY4" fmla="*/ 15324 h 936885"/>
                <a:gd name="connsiteX5" fmla="*/ 12018961 w 12019291"/>
                <a:gd name="connsiteY5" fmla="*/ 892969 h 936885"/>
                <a:gd name="connsiteX6" fmla="*/ 303551 w 12019291"/>
                <a:gd name="connsiteY6" fmla="*/ 936885 h 936885"/>
                <a:gd name="connsiteX0" fmla="*/ 303551 w 12019291"/>
                <a:gd name="connsiteY0" fmla="*/ 938923 h 938923"/>
                <a:gd name="connsiteX1" fmla="*/ 963118 w 12019291"/>
                <a:gd name="connsiteY1" fmla="*/ 395530 h 938923"/>
                <a:gd name="connsiteX2" fmla="*/ 48718 w 12019291"/>
                <a:gd name="connsiteY2" fmla="*/ 178172 h 938923"/>
                <a:gd name="connsiteX3" fmla="*/ 0 w 12019291"/>
                <a:gd name="connsiteY3" fmla="*/ 2038 h 938923"/>
                <a:gd name="connsiteX4" fmla="*/ 12019291 w 12019291"/>
                <a:gd name="connsiteY4" fmla="*/ 0 h 938923"/>
                <a:gd name="connsiteX5" fmla="*/ 12018961 w 12019291"/>
                <a:gd name="connsiteY5" fmla="*/ 895007 h 938923"/>
                <a:gd name="connsiteX6" fmla="*/ 303551 w 12019291"/>
                <a:gd name="connsiteY6" fmla="*/ 938923 h 938923"/>
                <a:gd name="connsiteX0" fmla="*/ 303551 w 12025685"/>
                <a:gd name="connsiteY0" fmla="*/ 938923 h 938923"/>
                <a:gd name="connsiteX1" fmla="*/ 963118 w 12025685"/>
                <a:gd name="connsiteY1" fmla="*/ 395530 h 938923"/>
                <a:gd name="connsiteX2" fmla="*/ 48718 w 12025685"/>
                <a:gd name="connsiteY2" fmla="*/ 178172 h 938923"/>
                <a:gd name="connsiteX3" fmla="*/ 0 w 12025685"/>
                <a:gd name="connsiteY3" fmla="*/ 2038 h 938923"/>
                <a:gd name="connsiteX4" fmla="*/ 12019291 w 12025685"/>
                <a:gd name="connsiteY4" fmla="*/ 0 h 938923"/>
                <a:gd name="connsiteX5" fmla="*/ 12025685 w 12025685"/>
                <a:gd name="connsiteY5" fmla="*/ 928624 h 938923"/>
                <a:gd name="connsiteX6" fmla="*/ 303551 w 12025685"/>
                <a:gd name="connsiteY6" fmla="*/ 938923 h 938923"/>
                <a:gd name="connsiteX0" fmla="*/ 303551 w 12025685"/>
                <a:gd name="connsiteY0" fmla="*/ 938923 h 942071"/>
                <a:gd name="connsiteX1" fmla="*/ 963118 w 12025685"/>
                <a:gd name="connsiteY1" fmla="*/ 395530 h 942071"/>
                <a:gd name="connsiteX2" fmla="*/ 48718 w 12025685"/>
                <a:gd name="connsiteY2" fmla="*/ 178172 h 942071"/>
                <a:gd name="connsiteX3" fmla="*/ 0 w 12025685"/>
                <a:gd name="connsiteY3" fmla="*/ 2038 h 942071"/>
                <a:gd name="connsiteX4" fmla="*/ 12019291 w 12025685"/>
                <a:gd name="connsiteY4" fmla="*/ 0 h 942071"/>
                <a:gd name="connsiteX5" fmla="*/ 12025685 w 12025685"/>
                <a:gd name="connsiteY5" fmla="*/ 942071 h 942071"/>
                <a:gd name="connsiteX6" fmla="*/ 303551 w 12025685"/>
                <a:gd name="connsiteY6" fmla="*/ 938923 h 942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025685" h="942071" extrusionOk="0">
                  <a:moveTo>
                    <a:pt x="303551" y="938923"/>
                  </a:moveTo>
                  <a:lnTo>
                    <a:pt x="963118" y="395530"/>
                  </a:lnTo>
                  <a:lnTo>
                    <a:pt x="48718" y="178172"/>
                  </a:lnTo>
                  <a:lnTo>
                    <a:pt x="0" y="2038"/>
                  </a:lnTo>
                  <a:lnTo>
                    <a:pt x="12019291" y="0"/>
                  </a:lnTo>
                  <a:cubicBezTo>
                    <a:pt x="12021422" y="309541"/>
                    <a:pt x="12023554" y="632530"/>
                    <a:pt x="12025685" y="942071"/>
                  </a:cubicBezTo>
                  <a:lnTo>
                    <a:pt x="303551" y="938923"/>
                  </a:ln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PhAnim="0" type="titleOnly" preserve="1" userDrawn="1">
  <p:cSld name="Titre seul">
    <p:spTree>
      <p:nvGrpSpPr>
        <p:cNvPr id="1" name=""/>
        <p:cNvGrpSpPr/>
        <p:nvPr/>
      </p:nvGrpSpPr>
      <p:grpSpPr bwMode="auto">
        <a:xfrm>
          <a:off x="0" y="0"/>
          <a:ext cx="0" cy="0"/>
          <a:chOff x="0" y="0"/>
          <a:chExt cx="0" cy="0"/>
        </a:xfrm>
      </p:grpSpPr>
      <p:sp>
        <p:nvSpPr>
          <p:cNvPr id="4" name="Titre 1"/>
          <p:cNvSpPr>
            <a:spLocks noGrp="1"/>
          </p:cNvSpPr>
          <p:nvPr>
            <p:ph type="title"/>
          </p:nvPr>
        </p:nvSpPr>
        <p:spPr bwMode="auto"/>
        <p:txBody>
          <a:bodyPr vert="horz" lIns="91440" tIns="45720" rIns="91440" bIns="45720" rtlCol="0" anchor="ctr">
            <a:normAutofit/>
          </a:bodyPr>
          <a:lstStyle>
            <a:lvl1pPr>
              <a:defRPr lang="fr-FR" b="1"/>
            </a:lvl1pPr>
          </a:lstStyle>
          <a:p>
            <a:pPr lvl="0">
              <a:defRPr/>
            </a:pPr>
            <a:r>
              <a:rPr lang="fr-FR"/>
              <a:t>Cliquez et modifiez le titre</a:t>
            </a:r>
            <a:endParaRPr/>
          </a:p>
        </p:txBody>
      </p:sp>
      <p:sp>
        <p:nvSpPr>
          <p:cNvPr id="5" name="Espace réservé de la date 2"/>
          <p:cNvSpPr>
            <a:spLocks noGrp="1"/>
          </p:cNvSpPr>
          <p:nvPr>
            <p:ph type="dt" sz="half" idx="10"/>
          </p:nvPr>
        </p:nvSpPr>
        <p:spPr bwMode="auto"/>
        <p:txBody>
          <a:bodyPr/>
          <a:lstStyle/>
          <a:p>
            <a:pPr>
              <a:defRPr/>
            </a:pPr>
            <a:fld id="{54E07C19-7494-AB40-88A2-03646C361831}" type="datetime1">
              <a:rPr lang="fr-FR" smtClean="0"/>
              <a:pPr>
                <a:defRPr/>
              </a:pPr>
              <a:t>20/05/2019</a:t>
            </a:fld>
            <a:endParaRPr lang="fr-FR"/>
          </a:p>
        </p:txBody>
      </p:sp>
      <p:sp>
        <p:nvSpPr>
          <p:cNvPr id="6" name="Espace réservé du pied de page 3"/>
          <p:cNvSpPr>
            <a:spLocks noGrp="1"/>
          </p:cNvSpPr>
          <p:nvPr>
            <p:ph type="ftr" sz="quarter" idx="11"/>
          </p:nvPr>
        </p:nvSpPr>
        <p:spPr bwMode="auto"/>
        <p:txBody>
          <a:bodyPr/>
          <a:lstStyle/>
          <a:p>
            <a:pPr>
              <a:defRPr/>
            </a:pPr>
            <a:r>
              <a:rPr lang="fr-FR"/>
              <a:t>ISAE-SUPAERO</a:t>
            </a:r>
            <a:endParaRPr/>
          </a:p>
        </p:txBody>
      </p:sp>
      <p:sp>
        <p:nvSpPr>
          <p:cNvPr id="7" name="Espace réservé du numéro de diapositive 4"/>
          <p:cNvSpPr>
            <a:spLocks noGrp="1"/>
          </p:cNvSpPr>
          <p:nvPr>
            <p:ph type="sldNum" sz="quarter" idx="12"/>
          </p:nvPr>
        </p:nvSpPr>
        <p:spPr bwMode="auto"/>
        <p:txBody>
          <a:bodyPr/>
          <a:lstStyle/>
          <a:p>
            <a:pPr>
              <a:defRPr/>
            </a:pPr>
            <a:fld id="{5E177536-18BF-1743-A360-A4663329E682}" type="slidenum">
              <a:rPr/>
              <a:pPr>
                <a:defRPr/>
              </a:pPr>
              <a:t>‹N›</a:t>
            </a:fld>
            <a:endParaRPr lang="fr-FR"/>
          </a:p>
        </p:txBody>
      </p:sp>
      <p:grpSp>
        <p:nvGrpSpPr>
          <p:cNvPr id="8" name="Grouper 5"/>
          <p:cNvGrpSpPr/>
          <p:nvPr userDrawn="1"/>
        </p:nvGrpSpPr>
        <p:grpSpPr bwMode="auto">
          <a:xfrm>
            <a:off x="0" y="-12825"/>
            <a:ext cx="12194324" cy="944400"/>
            <a:chOff x="0" y="-12825"/>
            <a:chExt cx="12194324" cy="944400"/>
          </a:xfrm>
        </p:grpSpPr>
        <p:grpSp>
          <p:nvGrpSpPr>
            <p:cNvPr id="9" name="Grouper 6"/>
            <p:cNvGrpSpPr/>
            <p:nvPr userDrawn="1"/>
          </p:nvGrpSpPr>
          <p:grpSpPr bwMode="auto">
            <a:xfrm>
              <a:off x="0" y="2358"/>
              <a:ext cx="1130139" cy="929217"/>
              <a:chOff x="0" y="2358"/>
              <a:chExt cx="1130139" cy="929217"/>
            </a:xfrm>
          </p:grpSpPr>
          <p:sp>
            <p:nvSpPr>
              <p:cNvPr id="10" name="Forme libre 8"/>
              <p:cNvSpPr/>
              <p:nvPr userDrawn="1"/>
            </p:nvSpPr>
            <p:spPr bwMode="auto">
              <a:xfrm>
                <a:off x="1" y="2358"/>
                <a:ext cx="256890" cy="186178"/>
              </a:xfrm>
              <a:custGeom>
                <a:avLst/>
                <a:gdLst>
                  <a:gd name="connsiteX0" fmla="*/ 0 w 205047"/>
                  <a:gd name="connsiteY0" fmla="*/ 0 h 160713"/>
                  <a:gd name="connsiteX1" fmla="*/ 5542 w 205047"/>
                  <a:gd name="connsiteY1" fmla="*/ 116378 h 160713"/>
                  <a:gd name="connsiteX2" fmla="*/ 205047 w 205047"/>
                  <a:gd name="connsiteY2" fmla="*/ 160713 h 160713"/>
                  <a:gd name="connsiteX3" fmla="*/ 166255 w 205047"/>
                  <a:gd name="connsiteY3" fmla="*/ 0 h 160713"/>
                  <a:gd name="connsiteX4" fmla="*/ 0 w 205047"/>
                  <a:gd name="connsiteY4" fmla="*/ 0 h 1607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047" h="160713" extrusionOk="0">
                    <a:moveTo>
                      <a:pt x="0" y="0"/>
                    </a:moveTo>
                    <a:lnTo>
                      <a:pt x="5542" y="116378"/>
                    </a:lnTo>
                    <a:lnTo>
                      <a:pt x="205047" y="160713"/>
                    </a:lnTo>
                    <a:lnTo>
                      <a:pt x="166255" y="0"/>
                    </a:lnTo>
                    <a:lnTo>
                      <a:pt x="0" y="0"/>
                    </a:lnTo>
                    <a:close/>
                  </a:path>
                </a:pathLst>
              </a:custGeom>
              <a:solidFill>
                <a:srgbClr val="FFED00"/>
              </a:solidFill>
              <a:ln>
                <a:solidFill>
                  <a:srgbClr val="FFE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p>
            </p:txBody>
          </p:sp>
          <p:sp>
            <p:nvSpPr>
              <p:cNvPr id="11" name="Forme libre 9"/>
              <p:cNvSpPr/>
              <p:nvPr userDrawn="1"/>
            </p:nvSpPr>
            <p:spPr bwMode="auto">
              <a:xfrm>
                <a:off x="0" y="538106"/>
                <a:ext cx="465513" cy="393469"/>
              </a:xfrm>
              <a:custGeom>
                <a:avLst/>
                <a:gdLst>
                  <a:gd name="connsiteX0" fmla="*/ 5542 w 465513"/>
                  <a:gd name="connsiteY0" fmla="*/ 0 h 393469"/>
                  <a:gd name="connsiteX1" fmla="*/ 0 w 465513"/>
                  <a:gd name="connsiteY1" fmla="*/ 393469 h 393469"/>
                  <a:gd name="connsiteX2" fmla="*/ 465513 w 465513"/>
                  <a:gd name="connsiteY2" fmla="*/ 393469 h 393469"/>
                  <a:gd name="connsiteX3" fmla="*/ 5542 w 465513"/>
                  <a:gd name="connsiteY3" fmla="*/ 0 h 393469"/>
                </a:gdLst>
                <a:ahLst/>
                <a:cxnLst>
                  <a:cxn ang="0">
                    <a:pos x="connsiteX0" y="connsiteY0"/>
                  </a:cxn>
                  <a:cxn ang="0">
                    <a:pos x="connsiteX1" y="connsiteY1"/>
                  </a:cxn>
                  <a:cxn ang="0">
                    <a:pos x="connsiteX2" y="connsiteY2"/>
                  </a:cxn>
                  <a:cxn ang="0">
                    <a:pos x="connsiteX3" y="connsiteY3"/>
                  </a:cxn>
                </a:cxnLst>
                <a:rect l="l" t="t" r="r" b="b"/>
                <a:pathLst>
                  <a:path w="465513" h="393469" extrusionOk="0">
                    <a:moveTo>
                      <a:pt x="5542" y="0"/>
                    </a:moveTo>
                    <a:cubicBezTo>
                      <a:pt x="3695" y="131156"/>
                      <a:pt x="1847" y="262313"/>
                      <a:pt x="0" y="393469"/>
                    </a:cubicBezTo>
                    <a:lnTo>
                      <a:pt x="465513" y="393469"/>
                    </a:lnTo>
                    <a:lnTo>
                      <a:pt x="5542" y="0"/>
                    </a:lnTo>
                    <a:close/>
                  </a:path>
                </a:pathLst>
              </a:custGeom>
              <a:solidFill>
                <a:srgbClr val="122372"/>
              </a:solidFill>
              <a:ln>
                <a:solidFill>
                  <a:srgbClr val="1223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p>
            </p:txBody>
          </p:sp>
          <p:sp>
            <p:nvSpPr>
              <p:cNvPr id="12" name="Forme libre 10"/>
              <p:cNvSpPr/>
              <p:nvPr userDrawn="1"/>
            </p:nvSpPr>
            <p:spPr bwMode="auto">
              <a:xfrm>
                <a:off x="4072" y="126890"/>
                <a:ext cx="1126067" cy="804333"/>
              </a:xfrm>
              <a:custGeom>
                <a:avLst/>
                <a:gdLst>
                  <a:gd name="connsiteX0" fmla="*/ 0 w 1100667"/>
                  <a:gd name="connsiteY0" fmla="*/ 0 h 804333"/>
                  <a:gd name="connsiteX1" fmla="*/ 0 w 1100667"/>
                  <a:gd name="connsiteY1" fmla="*/ 431800 h 804333"/>
                  <a:gd name="connsiteX2" fmla="*/ 474133 w 1100667"/>
                  <a:gd name="connsiteY2" fmla="*/ 804333 h 804333"/>
                  <a:gd name="connsiteX3" fmla="*/ 1100667 w 1100667"/>
                  <a:gd name="connsiteY3" fmla="*/ 287867 h 804333"/>
                  <a:gd name="connsiteX4" fmla="*/ 0 w 1100667"/>
                  <a:gd name="connsiteY4" fmla="*/ 0 h 804333"/>
                  <a:gd name="connsiteX0" fmla="*/ 0 w 1126067"/>
                  <a:gd name="connsiteY0" fmla="*/ 0 h 804333"/>
                  <a:gd name="connsiteX1" fmla="*/ 0 w 1126067"/>
                  <a:gd name="connsiteY1" fmla="*/ 431800 h 804333"/>
                  <a:gd name="connsiteX2" fmla="*/ 474133 w 1126067"/>
                  <a:gd name="connsiteY2" fmla="*/ 804333 h 804333"/>
                  <a:gd name="connsiteX3" fmla="*/ 1126067 w 1126067"/>
                  <a:gd name="connsiteY3" fmla="*/ 270934 h 804333"/>
                  <a:gd name="connsiteX4" fmla="*/ 0 w 1126067"/>
                  <a:gd name="connsiteY4" fmla="*/ 0 h 8043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6067" h="804333" extrusionOk="0">
                    <a:moveTo>
                      <a:pt x="0" y="0"/>
                    </a:moveTo>
                    <a:lnTo>
                      <a:pt x="0" y="431800"/>
                    </a:lnTo>
                    <a:lnTo>
                      <a:pt x="474133" y="804333"/>
                    </a:lnTo>
                    <a:lnTo>
                      <a:pt x="1126067" y="270934"/>
                    </a:lnTo>
                    <a:lnTo>
                      <a:pt x="0" y="0"/>
                    </a:lnTo>
                    <a:close/>
                  </a:path>
                </a:pathLst>
              </a:custGeom>
              <a:solidFill>
                <a:srgbClr val="00ABFF"/>
              </a:solidFill>
              <a:ln>
                <a:solidFill>
                  <a:srgbClr val="00AB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p>
            </p:txBody>
          </p:sp>
        </p:grpSp>
        <p:sp>
          <p:nvSpPr>
            <p:cNvPr id="13" name="Forme libre 7"/>
            <p:cNvSpPr/>
            <p:nvPr userDrawn="1"/>
          </p:nvSpPr>
          <p:spPr bwMode="auto">
            <a:xfrm>
              <a:off x="168639" y="-12825"/>
              <a:ext cx="12025685" cy="942071"/>
            </a:xfrm>
            <a:custGeom>
              <a:avLst/>
              <a:gdLst>
                <a:gd name="connsiteX0" fmla="*/ 303551 w 1570220"/>
                <a:gd name="connsiteY0" fmla="*/ 936885 h 959370"/>
                <a:gd name="connsiteX1" fmla="*/ 963118 w 1570220"/>
                <a:gd name="connsiteY1" fmla="*/ 393492 h 959370"/>
                <a:gd name="connsiteX2" fmla="*/ 48718 w 1570220"/>
                <a:gd name="connsiteY2" fmla="*/ 176134 h 959370"/>
                <a:gd name="connsiteX3" fmla="*/ 0 w 1570220"/>
                <a:gd name="connsiteY3" fmla="*/ 0 h 959370"/>
                <a:gd name="connsiteX4" fmla="*/ 1558977 w 1570220"/>
                <a:gd name="connsiteY4" fmla="*/ 3748 h 959370"/>
                <a:gd name="connsiteX5" fmla="*/ 1570220 w 1570220"/>
                <a:gd name="connsiteY5" fmla="*/ 959370 h 959370"/>
                <a:gd name="connsiteX6" fmla="*/ 303551 w 1570220"/>
                <a:gd name="connsiteY6" fmla="*/ 936885 h 959370"/>
                <a:gd name="connsiteX0" fmla="*/ 303551 w 7321315"/>
                <a:gd name="connsiteY0" fmla="*/ 936885 h 936885"/>
                <a:gd name="connsiteX1" fmla="*/ 963118 w 7321315"/>
                <a:gd name="connsiteY1" fmla="*/ 393492 h 936885"/>
                <a:gd name="connsiteX2" fmla="*/ 48718 w 7321315"/>
                <a:gd name="connsiteY2" fmla="*/ 176134 h 936885"/>
                <a:gd name="connsiteX3" fmla="*/ 0 w 7321315"/>
                <a:gd name="connsiteY3" fmla="*/ 0 h 936885"/>
                <a:gd name="connsiteX4" fmla="*/ 1558977 w 7321315"/>
                <a:gd name="connsiteY4" fmla="*/ 3748 h 936885"/>
                <a:gd name="connsiteX5" fmla="*/ 7321315 w 7321315"/>
                <a:gd name="connsiteY5" fmla="*/ 827023 h 936885"/>
                <a:gd name="connsiteX6" fmla="*/ 303551 w 7321315"/>
                <a:gd name="connsiteY6" fmla="*/ 936885 h 936885"/>
                <a:gd name="connsiteX0" fmla="*/ 303551 w 12001599"/>
                <a:gd name="connsiteY0" fmla="*/ 936885 h 936885"/>
                <a:gd name="connsiteX1" fmla="*/ 963118 w 12001599"/>
                <a:gd name="connsiteY1" fmla="*/ 393492 h 936885"/>
                <a:gd name="connsiteX2" fmla="*/ 48718 w 12001599"/>
                <a:gd name="connsiteY2" fmla="*/ 176134 h 936885"/>
                <a:gd name="connsiteX3" fmla="*/ 0 w 12001599"/>
                <a:gd name="connsiteY3" fmla="*/ 0 h 936885"/>
                <a:gd name="connsiteX4" fmla="*/ 1558977 w 12001599"/>
                <a:gd name="connsiteY4" fmla="*/ 3748 h 936885"/>
                <a:gd name="connsiteX5" fmla="*/ 12001599 w 12001599"/>
                <a:gd name="connsiteY5" fmla="*/ 887181 h 936885"/>
                <a:gd name="connsiteX6" fmla="*/ 303551 w 12001599"/>
                <a:gd name="connsiteY6" fmla="*/ 936885 h 936885"/>
                <a:gd name="connsiteX0" fmla="*/ 303551 w 12001599"/>
                <a:gd name="connsiteY0" fmla="*/ 957200 h 957200"/>
                <a:gd name="connsiteX1" fmla="*/ 963118 w 12001599"/>
                <a:gd name="connsiteY1" fmla="*/ 413807 h 957200"/>
                <a:gd name="connsiteX2" fmla="*/ 48718 w 12001599"/>
                <a:gd name="connsiteY2" fmla="*/ 196449 h 957200"/>
                <a:gd name="connsiteX3" fmla="*/ 0 w 12001599"/>
                <a:gd name="connsiteY3" fmla="*/ 20315 h 957200"/>
                <a:gd name="connsiteX4" fmla="*/ 10378124 w 12001599"/>
                <a:gd name="connsiteY4" fmla="*/ 0 h 957200"/>
                <a:gd name="connsiteX5" fmla="*/ 12001599 w 12001599"/>
                <a:gd name="connsiteY5" fmla="*/ 907496 h 957200"/>
                <a:gd name="connsiteX6" fmla="*/ 303551 w 12001599"/>
                <a:gd name="connsiteY6" fmla="*/ 957200 h 957200"/>
                <a:gd name="connsiteX0" fmla="*/ 303551 w 12001599"/>
                <a:gd name="connsiteY0" fmla="*/ 957200 h 957200"/>
                <a:gd name="connsiteX1" fmla="*/ 963118 w 12001599"/>
                <a:gd name="connsiteY1" fmla="*/ 413807 h 957200"/>
                <a:gd name="connsiteX2" fmla="*/ 48718 w 12001599"/>
                <a:gd name="connsiteY2" fmla="*/ 196449 h 957200"/>
                <a:gd name="connsiteX3" fmla="*/ 0 w 12001599"/>
                <a:gd name="connsiteY3" fmla="*/ 20315 h 957200"/>
                <a:gd name="connsiteX4" fmla="*/ 10378124 w 12001599"/>
                <a:gd name="connsiteY4" fmla="*/ 0 h 957200"/>
                <a:gd name="connsiteX5" fmla="*/ 12001599 w 12001599"/>
                <a:gd name="connsiteY5" fmla="*/ 907496 h 957200"/>
                <a:gd name="connsiteX6" fmla="*/ 303551 w 12001599"/>
                <a:gd name="connsiteY6" fmla="*/ 957200 h 957200"/>
                <a:gd name="connsiteX0" fmla="*/ 303551 w 12001599"/>
                <a:gd name="connsiteY0" fmla="*/ 936885 h 936885"/>
                <a:gd name="connsiteX1" fmla="*/ 963118 w 12001599"/>
                <a:gd name="connsiteY1" fmla="*/ 393492 h 936885"/>
                <a:gd name="connsiteX2" fmla="*/ 48718 w 12001599"/>
                <a:gd name="connsiteY2" fmla="*/ 176134 h 936885"/>
                <a:gd name="connsiteX3" fmla="*/ 0 w 12001599"/>
                <a:gd name="connsiteY3" fmla="*/ 0 h 936885"/>
                <a:gd name="connsiteX4" fmla="*/ 11990355 w 12001599"/>
                <a:gd name="connsiteY4" fmla="*/ 3748 h 936885"/>
                <a:gd name="connsiteX5" fmla="*/ 12001599 w 12001599"/>
                <a:gd name="connsiteY5" fmla="*/ 887181 h 936885"/>
                <a:gd name="connsiteX6" fmla="*/ 303551 w 12001599"/>
                <a:gd name="connsiteY6" fmla="*/ 936885 h 936885"/>
                <a:gd name="connsiteX0" fmla="*/ 303551 w 12019291"/>
                <a:gd name="connsiteY0" fmla="*/ 936885 h 936885"/>
                <a:gd name="connsiteX1" fmla="*/ 963118 w 12019291"/>
                <a:gd name="connsiteY1" fmla="*/ 393492 h 936885"/>
                <a:gd name="connsiteX2" fmla="*/ 48718 w 12019291"/>
                <a:gd name="connsiteY2" fmla="*/ 176134 h 936885"/>
                <a:gd name="connsiteX3" fmla="*/ 0 w 12019291"/>
                <a:gd name="connsiteY3" fmla="*/ 0 h 936885"/>
                <a:gd name="connsiteX4" fmla="*/ 12019291 w 12019291"/>
                <a:gd name="connsiteY4" fmla="*/ 9536 h 936885"/>
                <a:gd name="connsiteX5" fmla="*/ 12001599 w 12019291"/>
                <a:gd name="connsiteY5" fmla="*/ 887181 h 936885"/>
                <a:gd name="connsiteX6" fmla="*/ 303551 w 12019291"/>
                <a:gd name="connsiteY6" fmla="*/ 936885 h 936885"/>
                <a:gd name="connsiteX0" fmla="*/ 303551 w 12019291"/>
                <a:gd name="connsiteY0" fmla="*/ 936885 h 936885"/>
                <a:gd name="connsiteX1" fmla="*/ 963118 w 12019291"/>
                <a:gd name="connsiteY1" fmla="*/ 393492 h 936885"/>
                <a:gd name="connsiteX2" fmla="*/ 48718 w 12019291"/>
                <a:gd name="connsiteY2" fmla="*/ 176134 h 936885"/>
                <a:gd name="connsiteX3" fmla="*/ 0 w 12019291"/>
                <a:gd name="connsiteY3" fmla="*/ 0 h 936885"/>
                <a:gd name="connsiteX4" fmla="*/ 12019291 w 12019291"/>
                <a:gd name="connsiteY4" fmla="*/ 9536 h 936885"/>
                <a:gd name="connsiteX5" fmla="*/ 12018961 w 12019291"/>
                <a:gd name="connsiteY5" fmla="*/ 892969 h 936885"/>
                <a:gd name="connsiteX6" fmla="*/ 303551 w 12019291"/>
                <a:gd name="connsiteY6" fmla="*/ 936885 h 936885"/>
                <a:gd name="connsiteX0" fmla="*/ 303551 w 12019291"/>
                <a:gd name="connsiteY0" fmla="*/ 936885 h 936885"/>
                <a:gd name="connsiteX1" fmla="*/ 963118 w 12019291"/>
                <a:gd name="connsiteY1" fmla="*/ 393492 h 936885"/>
                <a:gd name="connsiteX2" fmla="*/ 48718 w 12019291"/>
                <a:gd name="connsiteY2" fmla="*/ 176134 h 936885"/>
                <a:gd name="connsiteX3" fmla="*/ 0 w 12019291"/>
                <a:gd name="connsiteY3" fmla="*/ 0 h 936885"/>
                <a:gd name="connsiteX4" fmla="*/ 12019291 w 12019291"/>
                <a:gd name="connsiteY4" fmla="*/ 15324 h 936885"/>
                <a:gd name="connsiteX5" fmla="*/ 12018961 w 12019291"/>
                <a:gd name="connsiteY5" fmla="*/ 892969 h 936885"/>
                <a:gd name="connsiteX6" fmla="*/ 303551 w 12019291"/>
                <a:gd name="connsiteY6" fmla="*/ 936885 h 936885"/>
                <a:gd name="connsiteX0" fmla="*/ 303551 w 12019291"/>
                <a:gd name="connsiteY0" fmla="*/ 938923 h 938923"/>
                <a:gd name="connsiteX1" fmla="*/ 963118 w 12019291"/>
                <a:gd name="connsiteY1" fmla="*/ 395530 h 938923"/>
                <a:gd name="connsiteX2" fmla="*/ 48718 w 12019291"/>
                <a:gd name="connsiteY2" fmla="*/ 178172 h 938923"/>
                <a:gd name="connsiteX3" fmla="*/ 0 w 12019291"/>
                <a:gd name="connsiteY3" fmla="*/ 2038 h 938923"/>
                <a:gd name="connsiteX4" fmla="*/ 12019291 w 12019291"/>
                <a:gd name="connsiteY4" fmla="*/ 0 h 938923"/>
                <a:gd name="connsiteX5" fmla="*/ 12018961 w 12019291"/>
                <a:gd name="connsiteY5" fmla="*/ 895007 h 938923"/>
                <a:gd name="connsiteX6" fmla="*/ 303551 w 12019291"/>
                <a:gd name="connsiteY6" fmla="*/ 938923 h 938923"/>
                <a:gd name="connsiteX0" fmla="*/ 303551 w 12025685"/>
                <a:gd name="connsiteY0" fmla="*/ 938923 h 938923"/>
                <a:gd name="connsiteX1" fmla="*/ 963118 w 12025685"/>
                <a:gd name="connsiteY1" fmla="*/ 395530 h 938923"/>
                <a:gd name="connsiteX2" fmla="*/ 48718 w 12025685"/>
                <a:gd name="connsiteY2" fmla="*/ 178172 h 938923"/>
                <a:gd name="connsiteX3" fmla="*/ 0 w 12025685"/>
                <a:gd name="connsiteY3" fmla="*/ 2038 h 938923"/>
                <a:gd name="connsiteX4" fmla="*/ 12019291 w 12025685"/>
                <a:gd name="connsiteY4" fmla="*/ 0 h 938923"/>
                <a:gd name="connsiteX5" fmla="*/ 12025685 w 12025685"/>
                <a:gd name="connsiteY5" fmla="*/ 928624 h 938923"/>
                <a:gd name="connsiteX6" fmla="*/ 303551 w 12025685"/>
                <a:gd name="connsiteY6" fmla="*/ 938923 h 938923"/>
                <a:gd name="connsiteX0" fmla="*/ 303551 w 12025685"/>
                <a:gd name="connsiteY0" fmla="*/ 938923 h 942071"/>
                <a:gd name="connsiteX1" fmla="*/ 963118 w 12025685"/>
                <a:gd name="connsiteY1" fmla="*/ 395530 h 942071"/>
                <a:gd name="connsiteX2" fmla="*/ 48718 w 12025685"/>
                <a:gd name="connsiteY2" fmla="*/ 178172 h 942071"/>
                <a:gd name="connsiteX3" fmla="*/ 0 w 12025685"/>
                <a:gd name="connsiteY3" fmla="*/ 2038 h 942071"/>
                <a:gd name="connsiteX4" fmla="*/ 12019291 w 12025685"/>
                <a:gd name="connsiteY4" fmla="*/ 0 h 942071"/>
                <a:gd name="connsiteX5" fmla="*/ 12025685 w 12025685"/>
                <a:gd name="connsiteY5" fmla="*/ 942071 h 942071"/>
                <a:gd name="connsiteX6" fmla="*/ 303551 w 12025685"/>
                <a:gd name="connsiteY6" fmla="*/ 938923 h 942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025685" h="942071" extrusionOk="0">
                  <a:moveTo>
                    <a:pt x="303551" y="938923"/>
                  </a:moveTo>
                  <a:lnTo>
                    <a:pt x="963118" y="395530"/>
                  </a:lnTo>
                  <a:lnTo>
                    <a:pt x="48718" y="178172"/>
                  </a:lnTo>
                  <a:lnTo>
                    <a:pt x="0" y="2038"/>
                  </a:lnTo>
                  <a:lnTo>
                    <a:pt x="12019291" y="0"/>
                  </a:lnTo>
                  <a:cubicBezTo>
                    <a:pt x="12021422" y="309541"/>
                    <a:pt x="12023554" y="632530"/>
                    <a:pt x="12025685" y="942071"/>
                  </a:cubicBezTo>
                  <a:lnTo>
                    <a:pt x="303551" y="938923"/>
                  </a:ln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PhAnim="0" preserve="1" userDrawn="1">
  <p:cSld name="1_Titre seul">
    <p:spTree>
      <p:nvGrpSpPr>
        <p:cNvPr id="1" name=""/>
        <p:cNvGrpSpPr/>
        <p:nvPr/>
      </p:nvGrpSpPr>
      <p:grpSpPr bwMode="auto">
        <a:xfrm>
          <a:off x="0" y="0"/>
          <a:ext cx="0" cy="0"/>
          <a:chOff x="0" y="0"/>
          <a:chExt cx="0" cy="0"/>
        </a:xfrm>
      </p:grpSpPr>
      <p:sp>
        <p:nvSpPr>
          <p:cNvPr id="4" name="Titre 1"/>
          <p:cNvSpPr>
            <a:spLocks noGrp="1"/>
          </p:cNvSpPr>
          <p:nvPr>
            <p:ph type="title"/>
          </p:nvPr>
        </p:nvSpPr>
        <p:spPr bwMode="auto"/>
        <p:txBody>
          <a:bodyPr vert="horz" lIns="91440" tIns="45720" rIns="91440" bIns="45720" rtlCol="0" anchor="ctr">
            <a:normAutofit/>
          </a:bodyPr>
          <a:lstStyle>
            <a:lvl1pPr>
              <a:defRPr lang="fr-FR" b="1"/>
            </a:lvl1pPr>
          </a:lstStyle>
          <a:p>
            <a:pPr lvl="0">
              <a:defRPr/>
            </a:pPr>
            <a:r>
              <a:rPr lang="fr-FR"/>
              <a:t>Cliquez et modifiez le titre</a:t>
            </a:r>
            <a:endParaRPr/>
          </a:p>
        </p:txBody>
      </p:sp>
      <p:sp>
        <p:nvSpPr>
          <p:cNvPr id="5" name="Espace réservé de la date 2"/>
          <p:cNvSpPr>
            <a:spLocks noGrp="1"/>
          </p:cNvSpPr>
          <p:nvPr>
            <p:ph type="dt" sz="half" idx="10"/>
          </p:nvPr>
        </p:nvSpPr>
        <p:spPr bwMode="auto"/>
        <p:txBody>
          <a:bodyPr/>
          <a:lstStyle/>
          <a:p>
            <a:pPr>
              <a:defRPr/>
            </a:pPr>
            <a:fld id="{66A50F50-C42D-9948-8325-3F49C89E1103}" type="datetime1">
              <a:rPr lang="fr-FR" smtClean="0"/>
              <a:pPr>
                <a:defRPr/>
              </a:pPr>
              <a:t>20/05/2019</a:t>
            </a:fld>
            <a:endParaRPr lang="fr-FR"/>
          </a:p>
        </p:txBody>
      </p:sp>
      <p:sp>
        <p:nvSpPr>
          <p:cNvPr id="6" name="Espace réservé du pied de page 3"/>
          <p:cNvSpPr>
            <a:spLocks noGrp="1"/>
          </p:cNvSpPr>
          <p:nvPr>
            <p:ph type="ftr" sz="quarter" idx="11"/>
          </p:nvPr>
        </p:nvSpPr>
        <p:spPr bwMode="auto"/>
        <p:txBody>
          <a:bodyPr/>
          <a:lstStyle/>
          <a:p>
            <a:pPr>
              <a:defRPr/>
            </a:pPr>
            <a:r>
              <a:rPr lang="fr-FR"/>
              <a:t>ISAE-SUPAERO</a:t>
            </a:r>
            <a:endParaRPr/>
          </a:p>
        </p:txBody>
      </p:sp>
      <p:sp>
        <p:nvSpPr>
          <p:cNvPr id="7" name="Espace réservé du numéro de diapositive 4"/>
          <p:cNvSpPr>
            <a:spLocks noGrp="1"/>
          </p:cNvSpPr>
          <p:nvPr>
            <p:ph type="sldNum" sz="quarter" idx="12"/>
          </p:nvPr>
        </p:nvSpPr>
        <p:spPr bwMode="auto"/>
        <p:txBody>
          <a:bodyPr/>
          <a:lstStyle/>
          <a:p>
            <a:pPr>
              <a:defRPr/>
            </a:pPr>
            <a:fld id="{5E177536-18BF-1743-A360-A4663329E682}" type="slidenum">
              <a:rPr/>
              <a:pPr>
                <a:defRPr/>
              </a:pPr>
              <a:t>‹N›</a:t>
            </a:fld>
            <a:endParaRPr lang="fr-FR"/>
          </a:p>
        </p:txBody>
      </p:sp>
      <p:grpSp>
        <p:nvGrpSpPr>
          <p:cNvPr id="8" name="Grouper 5"/>
          <p:cNvGrpSpPr/>
          <p:nvPr userDrawn="1"/>
        </p:nvGrpSpPr>
        <p:grpSpPr bwMode="auto">
          <a:xfrm>
            <a:off x="0" y="-12825"/>
            <a:ext cx="12194324" cy="6460415"/>
            <a:chOff x="0" y="-12825"/>
            <a:chExt cx="12194324" cy="6460415"/>
          </a:xfrm>
        </p:grpSpPr>
        <p:grpSp>
          <p:nvGrpSpPr>
            <p:cNvPr id="9" name="Grouper 6"/>
            <p:cNvGrpSpPr/>
            <p:nvPr userDrawn="1"/>
          </p:nvGrpSpPr>
          <p:grpSpPr bwMode="auto">
            <a:xfrm>
              <a:off x="0" y="2358"/>
              <a:ext cx="6887395" cy="6445232"/>
              <a:chOff x="0" y="2358"/>
              <a:chExt cx="6887395" cy="6445232"/>
            </a:xfrm>
          </p:grpSpPr>
          <p:sp>
            <p:nvSpPr>
              <p:cNvPr id="10" name="Forme libre 8"/>
              <p:cNvSpPr/>
              <p:nvPr userDrawn="1"/>
            </p:nvSpPr>
            <p:spPr bwMode="auto">
              <a:xfrm>
                <a:off x="1" y="2358"/>
                <a:ext cx="256890" cy="186178"/>
              </a:xfrm>
              <a:custGeom>
                <a:avLst/>
                <a:gdLst>
                  <a:gd name="connsiteX0" fmla="*/ 0 w 205047"/>
                  <a:gd name="connsiteY0" fmla="*/ 0 h 160713"/>
                  <a:gd name="connsiteX1" fmla="*/ 5542 w 205047"/>
                  <a:gd name="connsiteY1" fmla="*/ 116378 h 160713"/>
                  <a:gd name="connsiteX2" fmla="*/ 205047 w 205047"/>
                  <a:gd name="connsiteY2" fmla="*/ 160713 h 160713"/>
                  <a:gd name="connsiteX3" fmla="*/ 166255 w 205047"/>
                  <a:gd name="connsiteY3" fmla="*/ 0 h 160713"/>
                  <a:gd name="connsiteX4" fmla="*/ 0 w 205047"/>
                  <a:gd name="connsiteY4" fmla="*/ 0 h 1607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047" h="160713" extrusionOk="0">
                    <a:moveTo>
                      <a:pt x="0" y="0"/>
                    </a:moveTo>
                    <a:lnTo>
                      <a:pt x="5542" y="116378"/>
                    </a:lnTo>
                    <a:lnTo>
                      <a:pt x="205047" y="160713"/>
                    </a:lnTo>
                    <a:lnTo>
                      <a:pt x="166255" y="0"/>
                    </a:lnTo>
                    <a:lnTo>
                      <a:pt x="0" y="0"/>
                    </a:lnTo>
                    <a:close/>
                  </a:path>
                </a:pathLst>
              </a:custGeom>
              <a:solidFill>
                <a:srgbClr val="FFED00"/>
              </a:solidFill>
              <a:ln>
                <a:solidFill>
                  <a:srgbClr val="FFE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p>
            </p:txBody>
          </p:sp>
          <p:sp>
            <p:nvSpPr>
              <p:cNvPr id="11" name="Forme libre 9"/>
              <p:cNvSpPr/>
              <p:nvPr userDrawn="1"/>
            </p:nvSpPr>
            <p:spPr bwMode="auto">
              <a:xfrm>
                <a:off x="0" y="538106"/>
                <a:ext cx="465513" cy="393469"/>
              </a:xfrm>
              <a:custGeom>
                <a:avLst/>
                <a:gdLst>
                  <a:gd name="connsiteX0" fmla="*/ 5542 w 465513"/>
                  <a:gd name="connsiteY0" fmla="*/ 0 h 393469"/>
                  <a:gd name="connsiteX1" fmla="*/ 0 w 465513"/>
                  <a:gd name="connsiteY1" fmla="*/ 393469 h 393469"/>
                  <a:gd name="connsiteX2" fmla="*/ 465513 w 465513"/>
                  <a:gd name="connsiteY2" fmla="*/ 393469 h 393469"/>
                  <a:gd name="connsiteX3" fmla="*/ 5542 w 465513"/>
                  <a:gd name="connsiteY3" fmla="*/ 0 h 393469"/>
                </a:gdLst>
                <a:ahLst/>
                <a:cxnLst>
                  <a:cxn ang="0">
                    <a:pos x="connsiteX0" y="connsiteY0"/>
                  </a:cxn>
                  <a:cxn ang="0">
                    <a:pos x="connsiteX1" y="connsiteY1"/>
                  </a:cxn>
                  <a:cxn ang="0">
                    <a:pos x="connsiteX2" y="connsiteY2"/>
                  </a:cxn>
                  <a:cxn ang="0">
                    <a:pos x="connsiteX3" y="connsiteY3"/>
                  </a:cxn>
                </a:cxnLst>
                <a:rect l="l" t="t" r="r" b="b"/>
                <a:pathLst>
                  <a:path w="465513" h="393469" extrusionOk="0">
                    <a:moveTo>
                      <a:pt x="5542" y="0"/>
                    </a:moveTo>
                    <a:cubicBezTo>
                      <a:pt x="3695" y="131156"/>
                      <a:pt x="1847" y="262313"/>
                      <a:pt x="0" y="393469"/>
                    </a:cubicBezTo>
                    <a:lnTo>
                      <a:pt x="465513" y="393469"/>
                    </a:lnTo>
                    <a:lnTo>
                      <a:pt x="5542" y="0"/>
                    </a:lnTo>
                    <a:close/>
                  </a:path>
                </a:pathLst>
              </a:custGeom>
              <a:solidFill>
                <a:srgbClr val="122372"/>
              </a:solidFill>
              <a:ln>
                <a:solidFill>
                  <a:srgbClr val="1223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p>
            </p:txBody>
          </p:sp>
          <p:sp>
            <p:nvSpPr>
              <p:cNvPr id="12" name="Forme libre 10"/>
              <p:cNvSpPr/>
              <p:nvPr userDrawn="1"/>
            </p:nvSpPr>
            <p:spPr bwMode="auto">
              <a:xfrm>
                <a:off x="4072" y="126890"/>
                <a:ext cx="1126067" cy="804333"/>
              </a:xfrm>
              <a:custGeom>
                <a:avLst/>
                <a:gdLst>
                  <a:gd name="connsiteX0" fmla="*/ 0 w 1100667"/>
                  <a:gd name="connsiteY0" fmla="*/ 0 h 804333"/>
                  <a:gd name="connsiteX1" fmla="*/ 0 w 1100667"/>
                  <a:gd name="connsiteY1" fmla="*/ 431800 h 804333"/>
                  <a:gd name="connsiteX2" fmla="*/ 474133 w 1100667"/>
                  <a:gd name="connsiteY2" fmla="*/ 804333 h 804333"/>
                  <a:gd name="connsiteX3" fmla="*/ 1100667 w 1100667"/>
                  <a:gd name="connsiteY3" fmla="*/ 287867 h 804333"/>
                  <a:gd name="connsiteX4" fmla="*/ 0 w 1100667"/>
                  <a:gd name="connsiteY4" fmla="*/ 0 h 804333"/>
                  <a:gd name="connsiteX0" fmla="*/ 0 w 1126067"/>
                  <a:gd name="connsiteY0" fmla="*/ 0 h 804333"/>
                  <a:gd name="connsiteX1" fmla="*/ 0 w 1126067"/>
                  <a:gd name="connsiteY1" fmla="*/ 431800 h 804333"/>
                  <a:gd name="connsiteX2" fmla="*/ 474133 w 1126067"/>
                  <a:gd name="connsiteY2" fmla="*/ 804333 h 804333"/>
                  <a:gd name="connsiteX3" fmla="*/ 1126067 w 1126067"/>
                  <a:gd name="connsiteY3" fmla="*/ 270934 h 804333"/>
                  <a:gd name="connsiteX4" fmla="*/ 0 w 1126067"/>
                  <a:gd name="connsiteY4" fmla="*/ 0 h 8043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6067" h="804333" extrusionOk="0">
                    <a:moveTo>
                      <a:pt x="0" y="0"/>
                    </a:moveTo>
                    <a:lnTo>
                      <a:pt x="0" y="431800"/>
                    </a:lnTo>
                    <a:lnTo>
                      <a:pt x="474133" y="804333"/>
                    </a:lnTo>
                    <a:lnTo>
                      <a:pt x="1126067" y="270934"/>
                    </a:lnTo>
                    <a:lnTo>
                      <a:pt x="0" y="0"/>
                    </a:lnTo>
                    <a:close/>
                  </a:path>
                </a:pathLst>
              </a:custGeom>
              <a:solidFill>
                <a:srgbClr val="00ABFF"/>
              </a:solidFill>
              <a:ln>
                <a:solidFill>
                  <a:srgbClr val="00AB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p>
            </p:txBody>
          </p:sp>
          <p:sp>
            <p:nvSpPr>
              <p:cNvPr id="25" name="Forme libre 9">
                <a:extLst>
                  <a:ext uri="{FF2B5EF4-FFF2-40B4-BE49-F238E27FC236}">
                    <a16:creationId xmlns:a16="http://schemas.microsoft.com/office/drawing/2014/main" id="{778AB88D-C9F2-704E-9935-55F772E74010}"/>
                  </a:ext>
                </a:extLst>
              </p:cNvPr>
              <p:cNvSpPr/>
              <p:nvPr userDrawn="1"/>
            </p:nvSpPr>
            <p:spPr bwMode="auto">
              <a:xfrm>
                <a:off x="655760" y="3269830"/>
                <a:ext cx="465513" cy="393469"/>
              </a:xfrm>
              <a:custGeom>
                <a:avLst/>
                <a:gdLst>
                  <a:gd name="connsiteX0" fmla="*/ 5542 w 465513"/>
                  <a:gd name="connsiteY0" fmla="*/ 0 h 393469"/>
                  <a:gd name="connsiteX1" fmla="*/ 0 w 465513"/>
                  <a:gd name="connsiteY1" fmla="*/ 393469 h 393469"/>
                  <a:gd name="connsiteX2" fmla="*/ 465513 w 465513"/>
                  <a:gd name="connsiteY2" fmla="*/ 393469 h 393469"/>
                  <a:gd name="connsiteX3" fmla="*/ 5542 w 465513"/>
                  <a:gd name="connsiteY3" fmla="*/ 0 h 393469"/>
                </a:gdLst>
                <a:ahLst/>
                <a:cxnLst>
                  <a:cxn ang="0">
                    <a:pos x="connsiteX0" y="connsiteY0"/>
                  </a:cxn>
                  <a:cxn ang="0">
                    <a:pos x="connsiteX1" y="connsiteY1"/>
                  </a:cxn>
                  <a:cxn ang="0">
                    <a:pos x="connsiteX2" y="connsiteY2"/>
                  </a:cxn>
                  <a:cxn ang="0">
                    <a:pos x="connsiteX3" y="connsiteY3"/>
                  </a:cxn>
                </a:cxnLst>
                <a:rect l="l" t="t" r="r" b="b"/>
                <a:pathLst>
                  <a:path w="465513" h="393469" extrusionOk="0">
                    <a:moveTo>
                      <a:pt x="5542" y="0"/>
                    </a:moveTo>
                    <a:cubicBezTo>
                      <a:pt x="3695" y="131156"/>
                      <a:pt x="1847" y="262313"/>
                      <a:pt x="0" y="393469"/>
                    </a:cubicBezTo>
                    <a:lnTo>
                      <a:pt x="465513" y="393469"/>
                    </a:lnTo>
                    <a:lnTo>
                      <a:pt x="5542" y="0"/>
                    </a:ln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p>
            </p:txBody>
          </p:sp>
          <p:sp>
            <p:nvSpPr>
              <p:cNvPr id="27" name="Forme libre 9">
                <a:extLst>
                  <a:ext uri="{FF2B5EF4-FFF2-40B4-BE49-F238E27FC236}">
                    <a16:creationId xmlns:a16="http://schemas.microsoft.com/office/drawing/2014/main" id="{BA997941-F629-3549-A025-62EB38728F1A}"/>
                  </a:ext>
                </a:extLst>
              </p:cNvPr>
              <p:cNvSpPr/>
              <p:nvPr userDrawn="1"/>
            </p:nvSpPr>
            <p:spPr bwMode="auto">
              <a:xfrm>
                <a:off x="664626" y="6004620"/>
                <a:ext cx="465513" cy="393469"/>
              </a:xfrm>
              <a:custGeom>
                <a:avLst/>
                <a:gdLst>
                  <a:gd name="connsiteX0" fmla="*/ 5542 w 465513"/>
                  <a:gd name="connsiteY0" fmla="*/ 0 h 393469"/>
                  <a:gd name="connsiteX1" fmla="*/ 0 w 465513"/>
                  <a:gd name="connsiteY1" fmla="*/ 393469 h 393469"/>
                  <a:gd name="connsiteX2" fmla="*/ 465513 w 465513"/>
                  <a:gd name="connsiteY2" fmla="*/ 393469 h 393469"/>
                  <a:gd name="connsiteX3" fmla="*/ 5542 w 465513"/>
                  <a:gd name="connsiteY3" fmla="*/ 0 h 393469"/>
                </a:gdLst>
                <a:ahLst/>
                <a:cxnLst>
                  <a:cxn ang="0">
                    <a:pos x="connsiteX0" y="connsiteY0"/>
                  </a:cxn>
                  <a:cxn ang="0">
                    <a:pos x="connsiteX1" y="connsiteY1"/>
                  </a:cxn>
                  <a:cxn ang="0">
                    <a:pos x="connsiteX2" y="connsiteY2"/>
                  </a:cxn>
                  <a:cxn ang="0">
                    <a:pos x="connsiteX3" y="connsiteY3"/>
                  </a:cxn>
                </a:cxnLst>
                <a:rect l="l" t="t" r="r" b="b"/>
                <a:pathLst>
                  <a:path w="465513" h="393469" extrusionOk="0">
                    <a:moveTo>
                      <a:pt x="5542" y="0"/>
                    </a:moveTo>
                    <a:cubicBezTo>
                      <a:pt x="3695" y="131156"/>
                      <a:pt x="1847" y="262313"/>
                      <a:pt x="0" y="393469"/>
                    </a:cubicBezTo>
                    <a:lnTo>
                      <a:pt x="465513" y="393469"/>
                    </a:lnTo>
                    <a:lnTo>
                      <a:pt x="5542" y="0"/>
                    </a:lnTo>
                    <a:close/>
                  </a:path>
                </a:pathLst>
              </a:cu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p>
            </p:txBody>
          </p:sp>
          <p:sp>
            <p:nvSpPr>
              <p:cNvPr id="28" name="Forme libre 9">
                <a:extLst>
                  <a:ext uri="{FF2B5EF4-FFF2-40B4-BE49-F238E27FC236}">
                    <a16:creationId xmlns:a16="http://schemas.microsoft.com/office/drawing/2014/main" id="{69A2FE9E-8197-D64D-B7E2-53321B002CAA}"/>
                  </a:ext>
                </a:extLst>
              </p:cNvPr>
              <p:cNvSpPr/>
              <p:nvPr userDrawn="1"/>
            </p:nvSpPr>
            <p:spPr bwMode="auto">
              <a:xfrm>
                <a:off x="6421882" y="6054121"/>
                <a:ext cx="465513" cy="393469"/>
              </a:xfrm>
              <a:custGeom>
                <a:avLst/>
                <a:gdLst>
                  <a:gd name="connsiteX0" fmla="*/ 5542 w 465513"/>
                  <a:gd name="connsiteY0" fmla="*/ 0 h 393469"/>
                  <a:gd name="connsiteX1" fmla="*/ 0 w 465513"/>
                  <a:gd name="connsiteY1" fmla="*/ 393469 h 393469"/>
                  <a:gd name="connsiteX2" fmla="*/ 465513 w 465513"/>
                  <a:gd name="connsiteY2" fmla="*/ 393469 h 393469"/>
                  <a:gd name="connsiteX3" fmla="*/ 5542 w 465513"/>
                  <a:gd name="connsiteY3" fmla="*/ 0 h 393469"/>
                </a:gdLst>
                <a:ahLst/>
                <a:cxnLst>
                  <a:cxn ang="0">
                    <a:pos x="connsiteX0" y="connsiteY0"/>
                  </a:cxn>
                  <a:cxn ang="0">
                    <a:pos x="connsiteX1" y="connsiteY1"/>
                  </a:cxn>
                  <a:cxn ang="0">
                    <a:pos x="connsiteX2" y="connsiteY2"/>
                  </a:cxn>
                  <a:cxn ang="0">
                    <a:pos x="connsiteX3" y="connsiteY3"/>
                  </a:cxn>
                </a:cxnLst>
                <a:rect l="l" t="t" r="r" b="b"/>
                <a:pathLst>
                  <a:path w="465513" h="393469" extrusionOk="0">
                    <a:moveTo>
                      <a:pt x="5542" y="0"/>
                    </a:moveTo>
                    <a:cubicBezTo>
                      <a:pt x="3695" y="131156"/>
                      <a:pt x="1847" y="262313"/>
                      <a:pt x="0" y="393469"/>
                    </a:cubicBezTo>
                    <a:lnTo>
                      <a:pt x="465513" y="393469"/>
                    </a:lnTo>
                    <a:lnTo>
                      <a:pt x="5542" y="0"/>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p>
            </p:txBody>
          </p:sp>
          <p:sp>
            <p:nvSpPr>
              <p:cNvPr id="29" name="Forme libre 9">
                <a:extLst>
                  <a:ext uri="{FF2B5EF4-FFF2-40B4-BE49-F238E27FC236}">
                    <a16:creationId xmlns:a16="http://schemas.microsoft.com/office/drawing/2014/main" id="{27AE7A52-C412-B948-99F8-E7581EAE8BA0}"/>
                  </a:ext>
                </a:extLst>
              </p:cNvPr>
              <p:cNvSpPr/>
              <p:nvPr userDrawn="1"/>
            </p:nvSpPr>
            <p:spPr bwMode="auto">
              <a:xfrm>
                <a:off x="6410809" y="3240775"/>
                <a:ext cx="465513" cy="393469"/>
              </a:xfrm>
              <a:custGeom>
                <a:avLst/>
                <a:gdLst>
                  <a:gd name="connsiteX0" fmla="*/ 5542 w 465513"/>
                  <a:gd name="connsiteY0" fmla="*/ 0 h 393469"/>
                  <a:gd name="connsiteX1" fmla="*/ 0 w 465513"/>
                  <a:gd name="connsiteY1" fmla="*/ 393469 h 393469"/>
                  <a:gd name="connsiteX2" fmla="*/ 465513 w 465513"/>
                  <a:gd name="connsiteY2" fmla="*/ 393469 h 393469"/>
                  <a:gd name="connsiteX3" fmla="*/ 5542 w 465513"/>
                  <a:gd name="connsiteY3" fmla="*/ 0 h 393469"/>
                </a:gdLst>
                <a:ahLst/>
                <a:cxnLst>
                  <a:cxn ang="0">
                    <a:pos x="connsiteX0" y="connsiteY0"/>
                  </a:cxn>
                  <a:cxn ang="0">
                    <a:pos x="connsiteX1" y="connsiteY1"/>
                  </a:cxn>
                  <a:cxn ang="0">
                    <a:pos x="connsiteX2" y="connsiteY2"/>
                  </a:cxn>
                  <a:cxn ang="0">
                    <a:pos x="connsiteX3" y="connsiteY3"/>
                  </a:cxn>
                </a:cxnLst>
                <a:rect l="l" t="t" r="r" b="b"/>
                <a:pathLst>
                  <a:path w="465513" h="393469" extrusionOk="0">
                    <a:moveTo>
                      <a:pt x="5542" y="0"/>
                    </a:moveTo>
                    <a:cubicBezTo>
                      <a:pt x="3695" y="131156"/>
                      <a:pt x="1847" y="262313"/>
                      <a:pt x="0" y="393469"/>
                    </a:cubicBezTo>
                    <a:lnTo>
                      <a:pt x="465513" y="393469"/>
                    </a:lnTo>
                    <a:lnTo>
                      <a:pt x="5542" y="0"/>
                    </a:ln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p>
            </p:txBody>
          </p:sp>
        </p:grpSp>
        <p:sp>
          <p:nvSpPr>
            <p:cNvPr id="13" name="Forme libre 7"/>
            <p:cNvSpPr/>
            <p:nvPr userDrawn="1"/>
          </p:nvSpPr>
          <p:spPr bwMode="auto">
            <a:xfrm>
              <a:off x="168639" y="-12825"/>
              <a:ext cx="12025685" cy="942071"/>
            </a:xfrm>
            <a:custGeom>
              <a:avLst/>
              <a:gdLst>
                <a:gd name="connsiteX0" fmla="*/ 303551 w 1570220"/>
                <a:gd name="connsiteY0" fmla="*/ 936885 h 959370"/>
                <a:gd name="connsiteX1" fmla="*/ 963118 w 1570220"/>
                <a:gd name="connsiteY1" fmla="*/ 393492 h 959370"/>
                <a:gd name="connsiteX2" fmla="*/ 48718 w 1570220"/>
                <a:gd name="connsiteY2" fmla="*/ 176134 h 959370"/>
                <a:gd name="connsiteX3" fmla="*/ 0 w 1570220"/>
                <a:gd name="connsiteY3" fmla="*/ 0 h 959370"/>
                <a:gd name="connsiteX4" fmla="*/ 1558977 w 1570220"/>
                <a:gd name="connsiteY4" fmla="*/ 3748 h 959370"/>
                <a:gd name="connsiteX5" fmla="*/ 1570220 w 1570220"/>
                <a:gd name="connsiteY5" fmla="*/ 959370 h 959370"/>
                <a:gd name="connsiteX6" fmla="*/ 303551 w 1570220"/>
                <a:gd name="connsiteY6" fmla="*/ 936885 h 959370"/>
                <a:gd name="connsiteX0" fmla="*/ 303551 w 7321315"/>
                <a:gd name="connsiteY0" fmla="*/ 936885 h 936885"/>
                <a:gd name="connsiteX1" fmla="*/ 963118 w 7321315"/>
                <a:gd name="connsiteY1" fmla="*/ 393492 h 936885"/>
                <a:gd name="connsiteX2" fmla="*/ 48718 w 7321315"/>
                <a:gd name="connsiteY2" fmla="*/ 176134 h 936885"/>
                <a:gd name="connsiteX3" fmla="*/ 0 w 7321315"/>
                <a:gd name="connsiteY3" fmla="*/ 0 h 936885"/>
                <a:gd name="connsiteX4" fmla="*/ 1558977 w 7321315"/>
                <a:gd name="connsiteY4" fmla="*/ 3748 h 936885"/>
                <a:gd name="connsiteX5" fmla="*/ 7321315 w 7321315"/>
                <a:gd name="connsiteY5" fmla="*/ 827023 h 936885"/>
                <a:gd name="connsiteX6" fmla="*/ 303551 w 7321315"/>
                <a:gd name="connsiteY6" fmla="*/ 936885 h 936885"/>
                <a:gd name="connsiteX0" fmla="*/ 303551 w 12001599"/>
                <a:gd name="connsiteY0" fmla="*/ 936885 h 936885"/>
                <a:gd name="connsiteX1" fmla="*/ 963118 w 12001599"/>
                <a:gd name="connsiteY1" fmla="*/ 393492 h 936885"/>
                <a:gd name="connsiteX2" fmla="*/ 48718 w 12001599"/>
                <a:gd name="connsiteY2" fmla="*/ 176134 h 936885"/>
                <a:gd name="connsiteX3" fmla="*/ 0 w 12001599"/>
                <a:gd name="connsiteY3" fmla="*/ 0 h 936885"/>
                <a:gd name="connsiteX4" fmla="*/ 1558977 w 12001599"/>
                <a:gd name="connsiteY4" fmla="*/ 3748 h 936885"/>
                <a:gd name="connsiteX5" fmla="*/ 12001599 w 12001599"/>
                <a:gd name="connsiteY5" fmla="*/ 887181 h 936885"/>
                <a:gd name="connsiteX6" fmla="*/ 303551 w 12001599"/>
                <a:gd name="connsiteY6" fmla="*/ 936885 h 936885"/>
                <a:gd name="connsiteX0" fmla="*/ 303551 w 12001599"/>
                <a:gd name="connsiteY0" fmla="*/ 957200 h 957200"/>
                <a:gd name="connsiteX1" fmla="*/ 963118 w 12001599"/>
                <a:gd name="connsiteY1" fmla="*/ 413807 h 957200"/>
                <a:gd name="connsiteX2" fmla="*/ 48718 w 12001599"/>
                <a:gd name="connsiteY2" fmla="*/ 196449 h 957200"/>
                <a:gd name="connsiteX3" fmla="*/ 0 w 12001599"/>
                <a:gd name="connsiteY3" fmla="*/ 20315 h 957200"/>
                <a:gd name="connsiteX4" fmla="*/ 10378124 w 12001599"/>
                <a:gd name="connsiteY4" fmla="*/ 0 h 957200"/>
                <a:gd name="connsiteX5" fmla="*/ 12001599 w 12001599"/>
                <a:gd name="connsiteY5" fmla="*/ 907496 h 957200"/>
                <a:gd name="connsiteX6" fmla="*/ 303551 w 12001599"/>
                <a:gd name="connsiteY6" fmla="*/ 957200 h 957200"/>
                <a:gd name="connsiteX0" fmla="*/ 303551 w 12001599"/>
                <a:gd name="connsiteY0" fmla="*/ 957200 h 957200"/>
                <a:gd name="connsiteX1" fmla="*/ 963118 w 12001599"/>
                <a:gd name="connsiteY1" fmla="*/ 413807 h 957200"/>
                <a:gd name="connsiteX2" fmla="*/ 48718 w 12001599"/>
                <a:gd name="connsiteY2" fmla="*/ 196449 h 957200"/>
                <a:gd name="connsiteX3" fmla="*/ 0 w 12001599"/>
                <a:gd name="connsiteY3" fmla="*/ 20315 h 957200"/>
                <a:gd name="connsiteX4" fmla="*/ 10378124 w 12001599"/>
                <a:gd name="connsiteY4" fmla="*/ 0 h 957200"/>
                <a:gd name="connsiteX5" fmla="*/ 12001599 w 12001599"/>
                <a:gd name="connsiteY5" fmla="*/ 907496 h 957200"/>
                <a:gd name="connsiteX6" fmla="*/ 303551 w 12001599"/>
                <a:gd name="connsiteY6" fmla="*/ 957200 h 957200"/>
                <a:gd name="connsiteX0" fmla="*/ 303551 w 12001599"/>
                <a:gd name="connsiteY0" fmla="*/ 936885 h 936885"/>
                <a:gd name="connsiteX1" fmla="*/ 963118 w 12001599"/>
                <a:gd name="connsiteY1" fmla="*/ 393492 h 936885"/>
                <a:gd name="connsiteX2" fmla="*/ 48718 w 12001599"/>
                <a:gd name="connsiteY2" fmla="*/ 176134 h 936885"/>
                <a:gd name="connsiteX3" fmla="*/ 0 w 12001599"/>
                <a:gd name="connsiteY3" fmla="*/ 0 h 936885"/>
                <a:gd name="connsiteX4" fmla="*/ 11990355 w 12001599"/>
                <a:gd name="connsiteY4" fmla="*/ 3748 h 936885"/>
                <a:gd name="connsiteX5" fmla="*/ 12001599 w 12001599"/>
                <a:gd name="connsiteY5" fmla="*/ 887181 h 936885"/>
                <a:gd name="connsiteX6" fmla="*/ 303551 w 12001599"/>
                <a:gd name="connsiteY6" fmla="*/ 936885 h 936885"/>
                <a:gd name="connsiteX0" fmla="*/ 303551 w 12019291"/>
                <a:gd name="connsiteY0" fmla="*/ 936885 h 936885"/>
                <a:gd name="connsiteX1" fmla="*/ 963118 w 12019291"/>
                <a:gd name="connsiteY1" fmla="*/ 393492 h 936885"/>
                <a:gd name="connsiteX2" fmla="*/ 48718 w 12019291"/>
                <a:gd name="connsiteY2" fmla="*/ 176134 h 936885"/>
                <a:gd name="connsiteX3" fmla="*/ 0 w 12019291"/>
                <a:gd name="connsiteY3" fmla="*/ 0 h 936885"/>
                <a:gd name="connsiteX4" fmla="*/ 12019291 w 12019291"/>
                <a:gd name="connsiteY4" fmla="*/ 9536 h 936885"/>
                <a:gd name="connsiteX5" fmla="*/ 12001599 w 12019291"/>
                <a:gd name="connsiteY5" fmla="*/ 887181 h 936885"/>
                <a:gd name="connsiteX6" fmla="*/ 303551 w 12019291"/>
                <a:gd name="connsiteY6" fmla="*/ 936885 h 936885"/>
                <a:gd name="connsiteX0" fmla="*/ 303551 w 12019291"/>
                <a:gd name="connsiteY0" fmla="*/ 936885 h 936885"/>
                <a:gd name="connsiteX1" fmla="*/ 963118 w 12019291"/>
                <a:gd name="connsiteY1" fmla="*/ 393492 h 936885"/>
                <a:gd name="connsiteX2" fmla="*/ 48718 w 12019291"/>
                <a:gd name="connsiteY2" fmla="*/ 176134 h 936885"/>
                <a:gd name="connsiteX3" fmla="*/ 0 w 12019291"/>
                <a:gd name="connsiteY3" fmla="*/ 0 h 936885"/>
                <a:gd name="connsiteX4" fmla="*/ 12019291 w 12019291"/>
                <a:gd name="connsiteY4" fmla="*/ 9536 h 936885"/>
                <a:gd name="connsiteX5" fmla="*/ 12018961 w 12019291"/>
                <a:gd name="connsiteY5" fmla="*/ 892969 h 936885"/>
                <a:gd name="connsiteX6" fmla="*/ 303551 w 12019291"/>
                <a:gd name="connsiteY6" fmla="*/ 936885 h 936885"/>
                <a:gd name="connsiteX0" fmla="*/ 303551 w 12019291"/>
                <a:gd name="connsiteY0" fmla="*/ 936885 h 936885"/>
                <a:gd name="connsiteX1" fmla="*/ 963118 w 12019291"/>
                <a:gd name="connsiteY1" fmla="*/ 393492 h 936885"/>
                <a:gd name="connsiteX2" fmla="*/ 48718 w 12019291"/>
                <a:gd name="connsiteY2" fmla="*/ 176134 h 936885"/>
                <a:gd name="connsiteX3" fmla="*/ 0 w 12019291"/>
                <a:gd name="connsiteY3" fmla="*/ 0 h 936885"/>
                <a:gd name="connsiteX4" fmla="*/ 12019291 w 12019291"/>
                <a:gd name="connsiteY4" fmla="*/ 15324 h 936885"/>
                <a:gd name="connsiteX5" fmla="*/ 12018961 w 12019291"/>
                <a:gd name="connsiteY5" fmla="*/ 892969 h 936885"/>
                <a:gd name="connsiteX6" fmla="*/ 303551 w 12019291"/>
                <a:gd name="connsiteY6" fmla="*/ 936885 h 936885"/>
                <a:gd name="connsiteX0" fmla="*/ 303551 w 12019291"/>
                <a:gd name="connsiteY0" fmla="*/ 938923 h 938923"/>
                <a:gd name="connsiteX1" fmla="*/ 963118 w 12019291"/>
                <a:gd name="connsiteY1" fmla="*/ 395530 h 938923"/>
                <a:gd name="connsiteX2" fmla="*/ 48718 w 12019291"/>
                <a:gd name="connsiteY2" fmla="*/ 178172 h 938923"/>
                <a:gd name="connsiteX3" fmla="*/ 0 w 12019291"/>
                <a:gd name="connsiteY3" fmla="*/ 2038 h 938923"/>
                <a:gd name="connsiteX4" fmla="*/ 12019291 w 12019291"/>
                <a:gd name="connsiteY4" fmla="*/ 0 h 938923"/>
                <a:gd name="connsiteX5" fmla="*/ 12018961 w 12019291"/>
                <a:gd name="connsiteY5" fmla="*/ 895007 h 938923"/>
                <a:gd name="connsiteX6" fmla="*/ 303551 w 12019291"/>
                <a:gd name="connsiteY6" fmla="*/ 938923 h 938923"/>
                <a:gd name="connsiteX0" fmla="*/ 303551 w 12025685"/>
                <a:gd name="connsiteY0" fmla="*/ 938923 h 938923"/>
                <a:gd name="connsiteX1" fmla="*/ 963118 w 12025685"/>
                <a:gd name="connsiteY1" fmla="*/ 395530 h 938923"/>
                <a:gd name="connsiteX2" fmla="*/ 48718 w 12025685"/>
                <a:gd name="connsiteY2" fmla="*/ 178172 h 938923"/>
                <a:gd name="connsiteX3" fmla="*/ 0 w 12025685"/>
                <a:gd name="connsiteY3" fmla="*/ 2038 h 938923"/>
                <a:gd name="connsiteX4" fmla="*/ 12019291 w 12025685"/>
                <a:gd name="connsiteY4" fmla="*/ 0 h 938923"/>
                <a:gd name="connsiteX5" fmla="*/ 12025685 w 12025685"/>
                <a:gd name="connsiteY5" fmla="*/ 928624 h 938923"/>
                <a:gd name="connsiteX6" fmla="*/ 303551 w 12025685"/>
                <a:gd name="connsiteY6" fmla="*/ 938923 h 938923"/>
                <a:gd name="connsiteX0" fmla="*/ 303551 w 12025685"/>
                <a:gd name="connsiteY0" fmla="*/ 938923 h 942071"/>
                <a:gd name="connsiteX1" fmla="*/ 963118 w 12025685"/>
                <a:gd name="connsiteY1" fmla="*/ 395530 h 942071"/>
                <a:gd name="connsiteX2" fmla="*/ 48718 w 12025685"/>
                <a:gd name="connsiteY2" fmla="*/ 178172 h 942071"/>
                <a:gd name="connsiteX3" fmla="*/ 0 w 12025685"/>
                <a:gd name="connsiteY3" fmla="*/ 2038 h 942071"/>
                <a:gd name="connsiteX4" fmla="*/ 12019291 w 12025685"/>
                <a:gd name="connsiteY4" fmla="*/ 0 h 942071"/>
                <a:gd name="connsiteX5" fmla="*/ 12025685 w 12025685"/>
                <a:gd name="connsiteY5" fmla="*/ 942071 h 942071"/>
                <a:gd name="connsiteX6" fmla="*/ 303551 w 12025685"/>
                <a:gd name="connsiteY6" fmla="*/ 938923 h 942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025685" h="942071" extrusionOk="0">
                  <a:moveTo>
                    <a:pt x="303551" y="938923"/>
                  </a:moveTo>
                  <a:lnTo>
                    <a:pt x="963118" y="395530"/>
                  </a:lnTo>
                  <a:lnTo>
                    <a:pt x="48718" y="178172"/>
                  </a:lnTo>
                  <a:lnTo>
                    <a:pt x="0" y="2038"/>
                  </a:lnTo>
                  <a:lnTo>
                    <a:pt x="12019291" y="0"/>
                  </a:lnTo>
                  <a:cubicBezTo>
                    <a:pt x="12021422" y="309541"/>
                    <a:pt x="12023554" y="632530"/>
                    <a:pt x="12025685" y="942071"/>
                  </a:cubicBezTo>
                  <a:lnTo>
                    <a:pt x="303551" y="938923"/>
                  </a:ln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p>
          </p:txBody>
        </p:sp>
      </p:grpSp>
      <p:sp>
        <p:nvSpPr>
          <p:cNvPr id="30" name="CustomShape 11">
            <a:extLst>
              <a:ext uri="{FF2B5EF4-FFF2-40B4-BE49-F238E27FC236}">
                <a16:creationId xmlns:a16="http://schemas.microsoft.com/office/drawing/2014/main" id="{DB25D5F7-4A39-A844-A105-8DDBCE5F9D50}"/>
              </a:ext>
            </a:extLst>
          </p:cNvPr>
          <p:cNvSpPr/>
          <p:nvPr userDrawn="1"/>
        </p:nvSpPr>
        <p:spPr bwMode="auto">
          <a:xfrm rot="16199998">
            <a:off x="-917772" y="2124270"/>
            <a:ext cx="2412624" cy="577080"/>
          </a:xfrm>
          <a:prstGeom prst="rect">
            <a:avLst/>
          </a:prstGeom>
          <a:noFill/>
          <a:ln>
            <a:noFill/>
          </a:ln>
        </p:spPr>
        <p:style>
          <a:lnRef idx="0">
            <a:srgbClr val="000000"/>
          </a:lnRef>
          <a:fillRef idx="0">
            <a:srgbClr val="000000"/>
          </a:fillRef>
          <a:effectRef idx="0">
            <a:srgbClr val="000000"/>
          </a:effectRef>
          <a:fontRef idx="minor"/>
        </p:style>
        <p:txBody>
          <a:bodyPr wrap="none" lIns="90000" tIns="45000" rIns="90000" bIns="45000"/>
          <a:lstStyle/>
          <a:p>
            <a:pPr algn="ctr">
              <a:lnSpc>
                <a:spcPct val="100000"/>
              </a:lnSpc>
              <a:defRPr/>
            </a:pPr>
            <a:r>
              <a:rPr lang="fr-FR" sz="2000" b="1" i="0" strike="noStrike" spc="-1">
                <a:solidFill>
                  <a:srgbClr val="9B9B9B"/>
                </a:solidFill>
                <a:latin typeface="Arial"/>
                <a:ea typeface="Arial"/>
              </a:rPr>
              <a:t>AXE INTERNE</a:t>
            </a:r>
            <a:endParaRPr lang="fr-FR" sz="2000" b="1" i="0" strike="noStrike" spc="-1">
              <a:latin typeface="Arial"/>
              <a:ea typeface="Arial"/>
            </a:endParaRPr>
          </a:p>
        </p:txBody>
      </p:sp>
      <p:sp>
        <p:nvSpPr>
          <p:cNvPr id="31" name="CustomShape 11">
            <a:extLst>
              <a:ext uri="{FF2B5EF4-FFF2-40B4-BE49-F238E27FC236}">
                <a16:creationId xmlns:a16="http://schemas.microsoft.com/office/drawing/2014/main" id="{366C03BC-64E4-B44A-A87D-EA3955A659F8}"/>
              </a:ext>
            </a:extLst>
          </p:cNvPr>
          <p:cNvSpPr/>
          <p:nvPr userDrawn="1"/>
        </p:nvSpPr>
        <p:spPr bwMode="auto">
          <a:xfrm rot="16199998">
            <a:off x="-932698" y="4827020"/>
            <a:ext cx="2422525" cy="577080"/>
          </a:xfrm>
          <a:prstGeom prst="rect">
            <a:avLst/>
          </a:prstGeom>
          <a:noFill/>
          <a:ln>
            <a:noFill/>
          </a:ln>
        </p:spPr>
        <p:style>
          <a:lnRef idx="0">
            <a:srgbClr val="000000"/>
          </a:lnRef>
          <a:fillRef idx="0">
            <a:srgbClr val="000000"/>
          </a:fillRef>
          <a:effectRef idx="0">
            <a:srgbClr val="000000"/>
          </a:effectRef>
          <a:fontRef idx="minor"/>
        </p:style>
        <p:txBody>
          <a:bodyPr wrap="none" lIns="90000" tIns="45000" rIns="90000" bIns="45000"/>
          <a:lstStyle/>
          <a:p>
            <a:pPr lvl="0" algn="ctr">
              <a:lnSpc>
                <a:spcPct val="100000"/>
              </a:lnSpc>
              <a:defRPr/>
            </a:pPr>
            <a:r>
              <a:rPr lang="fr-FR" sz="2000" b="1" i="0" strike="noStrike" spc="-1">
                <a:solidFill>
                  <a:srgbClr val="9B9B9B"/>
                </a:solidFill>
                <a:latin typeface="Arial"/>
                <a:ea typeface="Arial"/>
              </a:rPr>
              <a:t>AXE EXTERNE</a:t>
            </a:r>
            <a:endParaRPr/>
          </a:p>
        </p:txBody>
      </p:sp>
      <p:sp>
        <p:nvSpPr>
          <p:cNvPr id="32" name="CustomShape 14">
            <a:extLst>
              <a:ext uri="{FF2B5EF4-FFF2-40B4-BE49-F238E27FC236}">
                <a16:creationId xmlns:a16="http://schemas.microsoft.com/office/drawing/2014/main" id="{CD3DB942-4E40-E842-A5D3-9D96CFE6F8E4}"/>
              </a:ext>
            </a:extLst>
          </p:cNvPr>
          <p:cNvSpPr/>
          <p:nvPr userDrawn="1"/>
        </p:nvSpPr>
        <p:spPr bwMode="auto">
          <a:xfrm rot="20845800">
            <a:off x="1173756" y="1782540"/>
            <a:ext cx="4489973" cy="1270438"/>
          </a:xfrm>
          <a:prstGeom prst="rect">
            <a:avLst/>
          </a:prstGeom>
          <a:noFill/>
          <a:ln>
            <a:noFill/>
          </a:ln>
        </p:spPr>
        <p:style>
          <a:lnRef idx="0">
            <a:srgbClr val="000000"/>
          </a:lnRef>
          <a:fillRef idx="0">
            <a:srgbClr val="000000"/>
          </a:fillRef>
          <a:effectRef idx="0">
            <a:srgbClr val="000000"/>
          </a:effectRef>
          <a:fontRef idx="minor"/>
        </p:style>
        <p:txBody>
          <a:bodyPr wrap="none" lIns="90000" tIns="45000" rIns="90000" bIns="45000" anchor="ctr"/>
          <a:lstStyle/>
          <a:p>
            <a:pPr algn="ctr">
              <a:lnSpc>
                <a:spcPct val="100000"/>
              </a:lnSpc>
              <a:defRPr/>
            </a:pPr>
            <a:r>
              <a:rPr lang="fr-FR" sz="6000" b="1" strike="noStrike" spc="-1" dirty="0">
                <a:solidFill>
                  <a:schemeClr val="bg1">
                    <a:lumMod val="95000"/>
                  </a:schemeClr>
                </a:solidFill>
                <a:latin typeface="Avenir Black"/>
                <a:ea typeface="Avenir Black"/>
              </a:rPr>
              <a:t>FORCES</a:t>
            </a:r>
            <a:endParaRPr lang="fr-FR" sz="6000" b="0" strike="noStrike" spc="-1" dirty="0">
              <a:solidFill>
                <a:schemeClr val="bg1">
                  <a:lumMod val="95000"/>
                </a:schemeClr>
              </a:solidFill>
              <a:latin typeface="Arial"/>
            </a:endParaRPr>
          </a:p>
        </p:txBody>
      </p:sp>
      <p:sp>
        <p:nvSpPr>
          <p:cNvPr id="33" name="CustomShape 15">
            <a:extLst>
              <a:ext uri="{FF2B5EF4-FFF2-40B4-BE49-F238E27FC236}">
                <a16:creationId xmlns:a16="http://schemas.microsoft.com/office/drawing/2014/main" id="{C074C221-EDF5-1A4E-9A68-41B1C4EE8217}"/>
              </a:ext>
            </a:extLst>
          </p:cNvPr>
          <p:cNvSpPr/>
          <p:nvPr userDrawn="1"/>
        </p:nvSpPr>
        <p:spPr bwMode="auto">
          <a:xfrm rot="20845800">
            <a:off x="7343923" y="4844555"/>
            <a:ext cx="3526200" cy="699480"/>
          </a:xfrm>
          <a:prstGeom prst="rect">
            <a:avLst/>
          </a:prstGeom>
          <a:noFill/>
          <a:ln>
            <a:noFill/>
          </a:ln>
        </p:spPr>
        <p:style>
          <a:lnRef idx="0">
            <a:srgbClr val="000000"/>
          </a:lnRef>
          <a:fillRef idx="0">
            <a:srgbClr val="000000"/>
          </a:fillRef>
          <a:effectRef idx="0">
            <a:srgbClr val="000000"/>
          </a:effectRef>
          <a:fontRef idx="minor"/>
        </p:style>
        <p:txBody>
          <a:bodyPr wrap="none" lIns="90000" tIns="45000" rIns="90000" bIns="45000" anchor="ctr"/>
          <a:lstStyle/>
          <a:p>
            <a:pPr lvl="0">
              <a:lnSpc>
                <a:spcPct val="100000"/>
              </a:lnSpc>
              <a:defRPr/>
            </a:pPr>
            <a:r>
              <a:rPr lang="fr-FR" sz="6000" b="1" strike="noStrike" spc="-1" dirty="0">
                <a:solidFill>
                  <a:schemeClr val="bg1">
                    <a:lumMod val="95000"/>
                  </a:schemeClr>
                </a:solidFill>
                <a:latin typeface="Avenir Black"/>
                <a:ea typeface="Avenir Black"/>
              </a:rPr>
              <a:t>MENACES</a:t>
            </a:r>
            <a:endParaRPr dirty="0">
              <a:solidFill>
                <a:schemeClr val="bg1">
                  <a:lumMod val="95000"/>
                </a:schemeClr>
              </a:solidFill>
            </a:endParaRPr>
          </a:p>
        </p:txBody>
      </p:sp>
      <p:sp>
        <p:nvSpPr>
          <p:cNvPr id="34" name="CustomShape 16">
            <a:extLst>
              <a:ext uri="{FF2B5EF4-FFF2-40B4-BE49-F238E27FC236}">
                <a16:creationId xmlns:a16="http://schemas.microsoft.com/office/drawing/2014/main" id="{AFDDEA39-34B4-BD47-8F33-D47595E747D1}"/>
              </a:ext>
            </a:extLst>
          </p:cNvPr>
          <p:cNvSpPr/>
          <p:nvPr userDrawn="1"/>
        </p:nvSpPr>
        <p:spPr bwMode="auto">
          <a:xfrm rot="20845800">
            <a:off x="6999444" y="2005395"/>
            <a:ext cx="4862771" cy="699480"/>
          </a:xfrm>
          <a:prstGeom prst="rect">
            <a:avLst/>
          </a:prstGeom>
          <a:noFill/>
          <a:ln>
            <a:noFill/>
          </a:ln>
        </p:spPr>
        <p:style>
          <a:lnRef idx="0">
            <a:srgbClr val="000000"/>
          </a:lnRef>
          <a:fillRef idx="0">
            <a:srgbClr val="000000"/>
          </a:fillRef>
          <a:effectRef idx="0">
            <a:srgbClr val="000000"/>
          </a:effectRef>
          <a:fontRef idx="minor"/>
        </p:style>
        <p:txBody>
          <a:bodyPr wrap="none" lIns="90000" tIns="45000" rIns="90000" bIns="45000" anchor="ctr"/>
          <a:lstStyle/>
          <a:p>
            <a:pPr lvl="0">
              <a:lnSpc>
                <a:spcPct val="100000"/>
              </a:lnSpc>
              <a:defRPr/>
            </a:pPr>
            <a:r>
              <a:rPr lang="fr-FR" sz="6000" b="1" strike="noStrike" spc="-1" dirty="0">
                <a:solidFill>
                  <a:schemeClr val="bg1">
                    <a:lumMod val="95000"/>
                  </a:schemeClr>
                </a:solidFill>
                <a:latin typeface="Avenir Black"/>
                <a:ea typeface="Avenir Black"/>
              </a:rPr>
              <a:t>FAIBLESSES</a:t>
            </a:r>
            <a:r>
              <a:rPr lang="fr-FR" sz="8000" b="1" strike="noStrike" spc="-1" dirty="0">
                <a:solidFill>
                  <a:schemeClr val="bg1">
                    <a:lumMod val="95000"/>
                  </a:schemeClr>
                </a:solidFill>
                <a:latin typeface="Avenir Black"/>
                <a:ea typeface="Avenir Black"/>
              </a:rPr>
              <a:t> </a:t>
            </a:r>
            <a:endParaRPr dirty="0">
              <a:solidFill>
                <a:schemeClr val="bg1">
                  <a:lumMod val="95000"/>
                </a:schemeClr>
              </a:solidFill>
            </a:endParaRPr>
          </a:p>
        </p:txBody>
      </p:sp>
      <p:sp>
        <p:nvSpPr>
          <p:cNvPr id="35" name="CustomShape 17">
            <a:extLst>
              <a:ext uri="{FF2B5EF4-FFF2-40B4-BE49-F238E27FC236}">
                <a16:creationId xmlns:a16="http://schemas.microsoft.com/office/drawing/2014/main" id="{4E373716-B0EE-8C4F-9E0F-247E843F1335}"/>
              </a:ext>
            </a:extLst>
          </p:cNvPr>
          <p:cNvSpPr/>
          <p:nvPr userDrawn="1"/>
        </p:nvSpPr>
        <p:spPr bwMode="auto">
          <a:xfrm rot="20845800">
            <a:off x="464232" y="4660024"/>
            <a:ext cx="6012665" cy="699480"/>
          </a:xfrm>
          <a:prstGeom prst="rect">
            <a:avLst/>
          </a:prstGeom>
          <a:noFill/>
          <a:ln>
            <a:noFill/>
          </a:ln>
        </p:spPr>
        <p:style>
          <a:lnRef idx="0">
            <a:srgbClr val="000000"/>
          </a:lnRef>
          <a:fillRef idx="0">
            <a:srgbClr val="000000"/>
          </a:fillRef>
          <a:effectRef idx="0">
            <a:srgbClr val="000000"/>
          </a:effectRef>
          <a:fontRef idx="minor"/>
        </p:style>
        <p:txBody>
          <a:bodyPr wrap="none" lIns="90000" tIns="45000" rIns="90000" bIns="45000" anchor="ctr"/>
          <a:lstStyle/>
          <a:p>
            <a:pPr algn="ctr">
              <a:lnSpc>
                <a:spcPct val="100000"/>
              </a:lnSpc>
              <a:defRPr/>
            </a:pPr>
            <a:r>
              <a:rPr lang="fr-FR" sz="6000" b="1" strike="noStrike" spc="-1" dirty="0">
                <a:solidFill>
                  <a:schemeClr val="bg1">
                    <a:lumMod val="95000"/>
                  </a:schemeClr>
                </a:solidFill>
                <a:latin typeface="Avenir Black"/>
                <a:ea typeface="Avenir Black"/>
              </a:rPr>
              <a:t>OPPORTUNITES</a:t>
            </a:r>
            <a:endParaRPr dirty="0">
              <a:solidFill>
                <a:schemeClr val="bg1">
                  <a:lumMod val="95000"/>
                </a:schemeClr>
              </a:solidFill>
            </a:endParaRPr>
          </a:p>
        </p:txBody>
      </p:sp>
      <p:sp>
        <p:nvSpPr>
          <p:cNvPr id="36" name="Espace réservé du contenu 14">
            <a:extLst>
              <a:ext uri="{FF2B5EF4-FFF2-40B4-BE49-F238E27FC236}">
                <a16:creationId xmlns:a16="http://schemas.microsoft.com/office/drawing/2014/main" id="{72686B77-6FFF-0243-ACD7-15ADA88FD7EB}"/>
              </a:ext>
            </a:extLst>
          </p:cNvPr>
          <p:cNvSpPr>
            <a:spLocks noGrp="1"/>
          </p:cNvSpPr>
          <p:nvPr>
            <p:ph sz="quarter" idx="13"/>
          </p:nvPr>
        </p:nvSpPr>
        <p:spPr bwMode="auto">
          <a:xfrm>
            <a:off x="690548" y="1201547"/>
            <a:ext cx="5524500" cy="2422525"/>
          </a:xfrm>
          <a:prstGeom prst="rect">
            <a:avLst/>
          </a:prstGeom>
          <a:noFill/>
          <a:ln>
            <a:noFill/>
          </a:ln>
          <a:effectLst/>
        </p:spPr>
        <p:txBody>
          <a:bodyPr anchor="ctr">
            <a:normAutofit/>
          </a:bodyPr>
          <a:lstStyle>
            <a:lvl1pPr algn="l">
              <a:defRPr sz="2000">
                <a:latin typeface="Arial Narrow"/>
                <a:ea typeface="Arial Narrow"/>
              </a:defRPr>
            </a:lvl1pPr>
          </a:lstStyle>
          <a:p>
            <a:pPr lvl="0">
              <a:defRPr/>
            </a:pPr>
            <a:r>
              <a:rPr lang="fr-FR" dirty="0"/>
              <a:t>Cliquez pour modifier les styles du texte du masque</a:t>
            </a:r>
            <a:endParaRPr dirty="0"/>
          </a:p>
        </p:txBody>
      </p:sp>
      <p:sp>
        <p:nvSpPr>
          <p:cNvPr id="37" name="Espace réservé du contenu 14">
            <a:extLst>
              <a:ext uri="{FF2B5EF4-FFF2-40B4-BE49-F238E27FC236}">
                <a16:creationId xmlns:a16="http://schemas.microsoft.com/office/drawing/2014/main" id="{CDFC7785-678B-F146-A079-D2A7B251D161}"/>
              </a:ext>
            </a:extLst>
          </p:cNvPr>
          <p:cNvSpPr>
            <a:spLocks noGrp="1"/>
          </p:cNvSpPr>
          <p:nvPr>
            <p:ph sz="quarter" idx="14"/>
          </p:nvPr>
        </p:nvSpPr>
        <p:spPr bwMode="auto">
          <a:xfrm>
            <a:off x="6429670" y="1174342"/>
            <a:ext cx="5524500" cy="2422525"/>
          </a:xfrm>
          <a:prstGeom prst="rect">
            <a:avLst/>
          </a:prstGeom>
          <a:noFill/>
          <a:effectLst/>
        </p:spPr>
        <p:txBody>
          <a:bodyPr anchor="ctr">
            <a:normAutofit/>
          </a:bodyPr>
          <a:lstStyle>
            <a:lvl1pPr algn="l">
              <a:defRPr sz="2000">
                <a:latin typeface="Arial Narrow"/>
                <a:ea typeface="Arial Narrow"/>
              </a:defRPr>
            </a:lvl1pPr>
          </a:lstStyle>
          <a:p>
            <a:pPr lvl="0">
              <a:defRPr/>
            </a:pPr>
            <a:r>
              <a:rPr lang="fr-FR" dirty="0"/>
              <a:t>Cliquez pour modifier les styles du texte du masque</a:t>
            </a:r>
            <a:endParaRPr dirty="0"/>
          </a:p>
        </p:txBody>
      </p:sp>
      <p:sp>
        <p:nvSpPr>
          <p:cNvPr id="38" name="Espace réservé du contenu 14">
            <a:extLst>
              <a:ext uri="{FF2B5EF4-FFF2-40B4-BE49-F238E27FC236}">
                <a16:creationId xmlns:a16="http://schemas.microsoft.com/office/drawing/2014/main" id="{8AD310FA-C184-924C-964C-8BBC14EBD932}"/>
              </a:ext>
            </a:extLst>
          </p:cNvPr>
          <p:cNvSpPr>
            <a:spLocks noGrp="1"/>
          </p:cNvSpPr>
          <p:nvPr>
            <p:ph sz="quarter" idx="15"/>
          </p:nvPr>
        </p:nvSpPr>
        <p:spPr bwMode="auto">
          <a:xfrm>
            <a:off x="6434010" y="3983032"/>
            <a:ext cx="5524500" cy="2422525"/>
          </a:xfrm>
          <a:prstGeom prst="rect">
            <a:avLst/>
          </a:prstGeom>
          <a:noFill/>
        </p:spPr>
        <p:txBody>
          <a:bodyPr anchor="ctr">
            <a:normAutofit/>
          </a:bodyPr>
          <a:lstStyle>
            <a:lvl1pPr algn="l">
              <a:defRPr sz="2000">
                <a:latin typeface="Arial Narrow"/>
                <a:ea typeface="Arial Narrow"/>
              </a:defRPr>
            </a:lvl1pPr>
          </a:lstStyle>
          <a:p>
            <a:pPr lvl="0">
              <a:defRPr/>
            </a:pPr>
            <a:r>
              <a:rPr lang="fr-FR"/>
              <a:t>Cliquez pour modifier les styles du texte du masque</a:t>
            </a:r>
            <a:endParaRPr/>
          </a:p>
        </p:txBody>
      </p:sp>
      <p:sp>
        <p:nvSpPr>
          <p:cNvPr id="39" name="Espace réservé du contenu 14">
            <a:extLst>
              <a:ext uri="{FF2B5EF4-FFF2-40B4-BE49-F238E27FC236}">
                <a16:creationId xmlns:a16="http://schemas.microsoft.com/office/drawing/2014/main" id="{128DEFA8-24AA-1B4B-A0C9-24BD5AC63A90}"/>
              </a:ext>
            </a:extLst>
          </p:cNvPr>
          <p:cNvSpPr>
            <a:spLocks noGrp="1"/>
          </p:cNvSpPr>
          <p:nvPr>
            <p:ph sz="quarter" idx="16"/>
          </p:nvPr>
        </p:nvSpPr>
        <p:spPr bwMode="auto">
          <a:xfrm>
            <a:off x="664626" y="3923014"/>
            <a:ext cx="5524500" cy="2422525"/>
          </a:xfrm>
          <a:prstGeom prst="rect">
            <a:avLst/>
          </a:prstGeom>
          <a:noFill/>
        </p:spPr>
        <p:txBody>
          <a:bodyPr anchor="ctr">
            <a:normAutofit/>
          </a:bodyPr>
          <a:lstStyle>
            <a:lvl1pPr algn="l">
              <a:defRPr sz="2000">
                <a:solidFill>
                  <a:schemeClr val="tx1"/>
                </a:solidFill>
                <a:latin typeface="Arial Narrow"/>
                <a:ea typeface="Arial Narrow"/>
              </a:defRPr>
            </a:lvl1pPr>
          </a:lstStyle>
          <a:p>
            <a:pPr lvl="0">
              <a:defRPr/>
            </a:pPr>
            <a:r>
              <a:rPr lang="fr-FR" dirty="0"/>
              <a:t>Cliquez pour modifier les styles du texte du masque</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PhAnim="0" preserve="1" userDrawn="1">
  <p:cSld name="Titre image perso">
    <p:bg>
      <p:bgPr>
        <a:blipFill>
          <a:blip r:embed="rId2"/>
          <a:srcRect t="9677" b="9676"/>
          <a:stretch/>
        </a:blipFill>
        <a:effectLst/>
      </p:bgPr>
    </p:bg>
    <p:spTree>
      <p:nvGrpSpPr>
        <p:cNvPr id="1" name=""/>
        <p:cNvGrpSpPr/>
        <p:nvPr/>
      </p:nvGrpSpPr>
      <p:grpSpPr bwMode="auto">
        <a:xfrm>
          <a:off x="0" y="0"/>
          <a:ext cx="0" cy="0"/>
          <a:chOff x="0" y="0"/>
          <a:chExt cx="0" cy="0"/>
        </a:xfrm>
      </p:grpSpPr>
      <p:sp>
        <p:nvSpPr>
          <p:cNvPr id="32" name="Espace réservé pour une image  31"/>
          <p:cNvSpPr>
            <a:spLocks noGrp="1"/>
          </p:cNvSpPr>
          <p:nvPr>
            <p:ph type="pic" sz="quarter" idx="11" hasCustomPrompt="1"/>
          </p:nvPr>
        </p:nvSpPr>
        <p:spPr>
          <a:xfrm>
            <a:off x="0" y="-3627784"/>
            <a:ext cx="12576175" cy="6858000"/>
          </a:xfrm>
        </p:spPr>
        <p:txBody>
          <a:bodyPr anchor="t"/>
          <a:lstStyle>
            <a:lvl1pPr marL="0" indent="0">
              <a:buNone/>
              <a:defRPr/>
            </a:lvl1pPr>
          </a:lstStyle>
          <a:p>
            <a:r>
              <a:rPr lang="fr-FR" dirty="0"/>
              <a:t>(1) Cliquez sur l’icône d’image pour ajouter une photographie, (2) cliquez si nécessaire sur « rétablir » pour remettre l’image derrière le fond (3) déplacez et cadrez l’image en fonction des besoins (4) Rognez l’image si nécessaire (à la présentation l’image est automatiquement rognée aux limites de la planche. </a:t>
            </a:r>
          </a:p>
          <a:p>
            <a:endParaRPr lang="fr-FR" dirty="0"/>
          </a:p>
        </p:txBody>
      </p:sp>
      <p:sp>
        <p:nvSpPr>
          <p:cNvPr id="35" name="Espace réservé du texte 34"/>
          <p:cNvSpPr>
            <a:spLocks noGrp="1"/>
          </p:cNvSpPr>
          <p:nvPr>
            <p:ph type="body" sz="quarter" idx="12"/>
          </p:nvPr>
        </p:nvSpPr>
        <p:spPr>
          <a:xfrm>
            <a:off x="0" y="-1588"/>
            <a:ext cx="12192000" cy="6858000"/>
          </a:xfrm>
          <a:blipFill>
            <a:blip r:embed="rId3"/>
            <a:stretch>
              <a:fillRect/>
            </a:stretch>
          </a:blipFill>
        </p:spPr>
        <p:txBody>
          <a:bodyPr anchor="b">
            <a:normAutofit/>
          </a:bodyPr>
          <a:lstStyle>
            <a:lvl1pPr>
              <a:defRPr sz="100">
                <a:solidFill>
                  <a:srgbClr val="002060"/>
                </a:solidFill>
              </a:defRPr>
            </a:lvl1pPr>
          </a:lstStyle>
          <a:p>
            <a:pPr marL="228600" marR="0" lvl="0" indent="-228600" algn="l" defTabSz="914400" eaLnBrk="1" fontAlgn="auto" latinLnBrk="0" hangingPunct="1">
              <a:lnSpc>
                <a:spcPct val="90000"/>
              </a:lnSpc>
              <a:spcBef>
                <a:spcPts val="1000"/>
              </a:spcBef>
              <a:spcAft>
                <a:spcPts val="0"/>
              </a:spcAft>
              <a:buClrTx/>
              <a:buSzTx/>
              <a:buFont typeface="Arial"/>
              <a:buNone/>
              <a:tabLst/>
              <a:defRPr/>
            </a:pPr>
            <a:endParaRPr lang="fr-FR" dirty="0"/>
          </a:p>
        </p:txBody>
      </p:sp>
      <p:sp>
        <p:nvSpPr>
          <p:cNvPr id="36" name="Titre 1"/>
          <p:cNvSpPr>
            <a:spLocks noGrp="1"/>
          </p:cNvSpPr>
          <p:nvPr>
            <p:ph type="title"/>
          </p:nvPr>
        </p:nvSpPr>
        <p:spPr bwMode="auto">
          <a:xfrm>
            <a:off x="451788" y="2061647"/>
            <a:ext cx="6291912" cy="906450"/>
          </a:xfrm>
        </p:spPr>
        <p:txBody>
          <a:bodyPr>
            <a:noAutofit/>
          </a:bodyPr>
          <a:lstStyle>
            <a:lvl1pPr algn="l">
              <a:defRPr sz="3200" b="1">
                <a:solidFill>
                  <a:schemeClr val="bg1"/>
                </a:solidFill>
                <a:latin typeface="Georgia"/>
                <a:ea typeface="Georgia"/>
              </a:defRPr>
            </a:lvl1pPr>
          </a:lstStyle>
          <a:p>
            <a:pPr>
              <a:defRPr/>
            </a:pPr>
            <a:r>
              <a:rPr lang="fr-FR" dirty="0"/>
              <a:t>Cliquez et modifiez le titre</a:t>
            </a:r>
            <a:endParaRPr dirty="0"/>
          </a:p>
        </p:txBody>
      </p:sp>
      <p:pic>
        <p:nvPicPr>
          <p:cNvPr id="37" name="Image 6"/>
          <p:cNvPicPr/>
          <p:nvPr userDrawn="1"/>
        </p:nvPicPr>
        <p:blipFill>
          <a:blip r:embed="rId4"/>
          <a:stretch/>
        </p:blipFill>
        <p:spPr bwMode="auto">
          <a:xfrm>
            <a:off x="9626600" y="5185847"/>
            <a:ext cx="1716329" cy="1041502"/>
          </a:xfrm>
          <a:prstGeom prst="rect">
            <a:avLst/>
          </a:prstGeom>
          <a:ln>
            <a:noFill/>
          </a:ln>
        </p:spPr>
      </p:pic>
      <p:sp>
        <p:nvSpPr>
          <p:cNvPr id="38" name="Rectangle 8"/>
          <p:cNvSpPr/>
          <p:nvPr userDrawn="1"/>
        </p:nvSpPr>
        <p:spPr bwMode="auto">
          <a:xfrm>
            <a:off x="0" y="2835797"/>
            <a:ext cx="4710897" cy="1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p>
        </p:txBody>
      </p:sp>
      <p:sp>
        <p:nvSpPr>
          <p:cNvPr id="39" name="Espace réservé du contenu 10"/>
          <p:cNvSpPr>
            <a:spLocks noGrp="1"/>
          </p:cNvSpPr>
          <p:nvPr>
            <p:ph sz="quarter" idx="13"/>
          </p:nvPr>
        </p:nvSpPr>
        <p:spPr bwMode="auto">
          <a:xfrm>
            <a:off x="452438" y="2968625"/>
            <a:ext cx="5465762" cy="917575"/>
          </a:xfrm>
        </p:spPr>
        <p:txBody>
          <a:bodyPr/>
          <a:lstStyle>
            <a:lvl1pPr marL="0" indent="0">
              <a:buNone/>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defRPr/>
            </a:pPr>
            <a:r>
              <a:rPr lang="fr-FR" dirty="0"/>
              <a:t>Cliquez pour modifier les styles du texte du masque</a:t>
            </a:r>
            <a:endParaRPr dirty="0"/>
          </a:p>
        </p:txBody>
      </p:sp>
    </p:spTree>
    <p:extLst>
      <p:ext uri="{BB962C8B-B14F-4D97-AF65-F5344CB8AC3E}">
        <p14:creationId xmlns:p14="http://schemas.microsoft.com/office/powerpoint/2010/main" val="2085521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PhAnim="0" preserve="1" userDrawn="1">
  <p:cSld name="Titre sans image">
    <p:bg>
      <p:bgPr>
        <a:blipFill>
          <a:blip r:embed="rId2"/>
          <a:srcRect t="9677" b="9676"/>
          <a:stretch/>
        </a:blipFill>
        <a:effectLst/>
      </p:bgPr>
    </p:bg>
    <p:spTree>
      <p:nvGrpSpPr>
        <p:cNvPr id="1" name=""/>
        <p:cNvGrpSpPr/>
        <p:nvPr/>
      </p:nvGrpSpPr>
      <p:grpSpPr bwMode="auto">
        <a:xfrm>
          <a:off x="0" y="0"/>
          <a:ext cx="0" cy="0"/>
          <a:chOff x="0" y="0"/>
          <a:chExt cx="0" cy="0"/>
        </a:xfrm>
      </p:grpSpPr>
      <p:sp>
        <p:nvSpPr>
          <p:cNvPr id="4" name="Titre 1"/>
          <p:cNvSpPr>
            <a:spLocks noGrp="1"/>
          </p:cNvSpPr>
          <p:nvPr>
            <p:ph type="title"/>
          </p:nvPr>
        </p:nvSpPr>
        <p:spPr bwMode="auto">
          <a:xfrm>
            <a:off x="452438" y="2060848"/>
            <a:ext cx="6234112" cy="906450"/>
          </a:xfrm>
        </p:spPr>
        <p:txBody>
          <a:bodyPr vert="horz" lIns="91440" tIns="45720" rIns="91440" bIns="45720" rtlCol="0" anchor="ctr">
            <a:noAutofit/>
          </a:bodyPr>
          <a:lstStyle>
            <a:lvl1pPr>
              <a:defRPr lang="fr-FR" sz="3200" b="1">
                <a:solidFill>
                  <a:schemeClr val="bg1"/>
                </a:solidFill>
                <a:latin typeface="Georgia"/>
                <a:ea typeface="Georgia"/>
              </a:defRPr>
            </a:lvl1pPr>
          </a:lstStyle>
          <a:p>
            <a:pPr marL="0" lvl="0" algn="l">
              <a:defRPr/>
            </a:pPr>
            <a:r>
              <a:rPr lang="fr-FR" dirty="0"/>
              <a:t>Cliquez et modifiez le titre</a:t>
            </a:r>
            <a:endParaRPr dirty="0"/>
          </a:p>
        </p:txBody>
      </p:sp>
      <p:sp>
        <p:nvSpPr>
          <p:cNvPr id="6" name="Rectangle 6"/>
          <p:cNvSpPr/>
          <p:nvPr userDrawn="1"/>
        </p:nvSpPr>
        <p:spPr bwMode="auto">
          <a:xfrm>
            <a:off x="0" y="2835797"/>
            <a:ext cx="4710897" cy="1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p>
        </p:txBody>
      </p:sp>
      <p:sp>
        <p:nvSpPr>
          <p:cNvPr id="7" name="Espace réservé du contenu 10"/>
          <p:cNvSpPr>
            <a:spLocks noGrp="1"/>
          </p:cNvSpPr>
          <p:nvPr>
            <p:ph sz="quarter" idx="13"/>
          </p:nvPr>
        </p:nvSpPr>
        <p:spPr bwMode="auto">
          <a:xfrm>
            <a:off x="452438" y="2968625"/>
            <a:ext cx="5465762" cy="917575"/>
          </a:xfrm>
        </p:spPr>
        <p:txBody>
          <a:bodyPr/>
          <a:lstStyle>
            <a:lvl1pPr marL="0" indent="0">
              <a:buNone/>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defRPr/>
            </a:pPr>
            <a:r>
              <a:rPr lang="fr-FR"/>
              <a:t>Cliquez pour modifier les styles du texte du masque</a:t>
            </a:r>
            <a:endParaRPr/>
          </a:p>
        </p:txBody>
      </p:sp>
      <p:pic>
        <p:nvPicPr>
          <p:cNvPr id="8" name="Image 6">
            <a:extLst>
              <a:ext uri="{FF2B5EF4-FFF2-40B4-BE49-F238E27FC236}">
                <a16:creationId xmlns:a16="http://schemas.microsoft.com/office/drawing/2014/main" id="{4E93B45A-22AF-B34A-AA08-8AF0D93C118F}"/>
              </a:ext>
            </a:extLst>
          </p:cNvPr>
          <p:cNvPicPr/>
          <p:nvPr userDrawn="1"/>
        </p:nvPicPr>
        <p:blipFill>
          <a:blip r:embed="rId3"/>
          <a:stretch/>
        </p:blipFill>
        <p:spPr bwMode="auto">
          <a:xfrm>
            <a:off x="9626600" y="5185847"/>
            <a:ext cx="1716329" cy="1041502"/>
          </a:xfrm>
          <a:prstGeom prst="rect">
            <a:avLst/>
          </a:prstGeom>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PhAnim="0" preserve="1" userDrawn="1">
  <p:cSld name="Titre intermédiaire">
    <p:bg>
      <p:bgPr>
        <a:blipFill>
          <a:blip r:embed="rId2"/>
          <a:stretch/>
        </a:blipFill>
        <a:effectLst/>
      </p:bgPr>
    </p:bg>
    <p:spTree>
      <p:nvGrpSpPr>
        <p:cNvPr id="1" name=""/>
        <p:cNvGrpSpPr/>
        <p:nvPr/>
      </p:nvGrpSpPr>
      <p:grpSpPr bwMode="auto">
        <a:xfrm>
          <a:off x="0" y="0"/>
          <a:ext cx="0" cy="0"/>
          <a:chOff x="0" y="0"/>
          <a:chExt cx="0" cy="0"/>
        </a:xfrm>
      </p:grpSpPr>
      <p:sp>
        <p:nvSpPr>
          <p:cNvPr id="4" name="Titre 1"/>
          <p:cNvSpPr>
            <a:spLocks noGrp="1"/>
          </p:cNvSpPr>
          <p:nvPr>
            <p:ph type="title"/>
          </p:nvPr>
        </p:nvSpPr>
        <p:spPr bwMode="auto">
          <a:xfrm>
            <a:off x="1130300" y="2146299"/>
            <a:ext cx="10648012" cy="694797"/>
          </a:xfrm>
        </p:spPr>
        <p:txBody>
          <a:bodyPr/>
          <a:lstStyle>
            <a:lvl1pPr algn="l">
              <a:defRPr lang="fr-FR" sz="3000" b="1">
                <a:solidFill>
                  <a:schemeClr val="bg1"/>
                </a:solidFill>
                <a:latin typeface="Georgia"/>
                <a:ea typeface="Georgia"/>
              </a:defRPr>
            </a:lvl1pPr>
          </a:lstStyle>
          <a:p>
            <a:pPr lvl="0" algn="l">
              <a:defRPr/>
            </a:pPr>
            <a:r>
              <a:rPr lang="fr-FR"/>
              <a:t>Cliquez et modifiez le titre</a:t>
            </a:r>
            <a:endParaRPr/>
          </a:p>
        </p:txBody>
      </p:sp>
      <p:sp>
        <p:nvSpPr>
          <p:cNvPr id="5" name="Rectangle 5"/>
          <p:cNvSpPr/>
          <p:nvPr userDrawn="1"/>
        </p:nvSpPr>
        <p:spPr bwMode="auto">
          <a:xfrm>
            <a:off x="1181099" y="2823097"/>
            <a:ext cx="4710897" cy="1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p>
        </p:txBody>
      </p:sp>
      <p:sp>
        <p:nvSpPr>
          <p:cNvPr id="6" name="Espace réservé du contenu 7"/>
          <p:cNvSpPr>
            <a:spLocks noGrp="1"/>
          </p:cNvSpPr>
          <p:nvPr>
            <p:ph sz="quarter" idx="13"/>
          </p:nvPr>
        </p:nvSpPr>
        <p:spPr bwMode="auto">
          <a:xfrm>
            <a:off x="1181099" y="2997200"/>
            <a:ext cx="5676900" cy="1816100"/>
          </a:xfrm>
        </p:spPr>
        <p:txBody>
          <a:bodyPr/>
          <a:lstStyle>
            <a:lvl1pPr marL="228600" indent="-228600">
              <a:buNone/>
              <a:defRPr lang="fr-FR" sz="2600" b="0" i="1">
                <a:solidFill>
                  <a:schemeClr val="bg1"/>
                </a:solidFill>
                <a:latin typeface="Georgia"/>
                <a:ea typeface="Georgia"/>
              </a:defRPr>
            </a:lvl1pPr>
          </a:lstStyle>
          <a:p>
            <a:pPr marL="0" lvl="0" indent="0">
              <a:defRPr/>
            </a:pPr>
            <a:r>
              <a:rPr lang="fr-FR"/>
              <a:t>Cliquez pour modifier les styles du texte du masque</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PhAnim="0" type="obj" preserve="1" userDrawn="1">
  <p:cSld name="Titre et contenu">
    <p:spTree>
      <p:nvGrpSpPr>
        <p:cNvPr id="1" name=""/>
        <p:cNvGrpSpPr/>
        <p:nvPr/>
      </p:nvGrpSpPr>
      <p:grpSpPr bwMode="auto">
        <a:xfrm>
          <a:off x="0" y="0"/>
          <a:ext cx="0" cy="0"/>
          <a:chOff x="0" y="0"/>
          <a:chExt cx="0" cy="0"/>
        </a:xfrm>
      </p:grpSpPr>
      <p:sp>
        <p:nvSpPr>
          <p:cNvPr id="4" name="Forme libre 18"/>
          <p:cNvSpPr/>
          <p:nvPr userDrawn="1"/>
        </p:nvSpPr>
        <p:spPr bwMode="auto">
          <a:xfrm>
            <a:off x="-4712" y="-2356"/>
            <a:ext cx="256890" cy="256877"/>
          </a:xfrm>
          <a:custGeom>
            <a:avLst/>
            <a:gdLst>
              <a:gd name="connsiteX0" fmla="*/ 0 w 205047"/>
              <a:gd name="connsiteY0" fmla="*/ 0 h 160713"/>
              <a:gd name="connsiteX1" fmla="*/ 5542 w 205047"/>
              <a:gd name="connsiteY1" fmla="*/ 116378 h 160713"/>
              <a:gd name="connsiteX2" fmla="*/ 205047 w 205047"/>
              <a:gd name="connsiteY2" fmla="*/ 160713 h 160713"/>
              <a:gd name="connsiteX3" fmla="*/ 166255 w 205047"/>
              <a:gd name="connsiteY3" fmla="*/ 0 h 160713"/>
              <a:gd name="connsiteX4" fmla="*/ 0 w 205047"/>
              <a:gd name="connsiteY4" fmla="*/ 0 h 1607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047" h="160713" extrusionOk="0">
                <a:moveTo>
                  <a:pt x="0" y="0"/>
                </a:moveTo>
                <a:lnTo>
                  <a:pt x="5542" y="116378"/>
                </a:lnTo>
                <a:lnTo>
                  <a:pt x="205047" y="160713"/>
                </a:lnTo>
                <a:lnTo>
                  <a:pt x="166255" y="0"/>
                </a:lnTo>
                <a:lnTo>
                  <a:pt x="0" y="0"/>
                </a:lnTo>
                <a:close/>
              </a:path>
            </a:pathLst>
          </a:custGeom>
          <a:solidFill>
            <a:srgbClr val="FFED00"/>
          </a:solidFill>
          <a:ln>
            <a:solidFill>
              <a:srgbClr val="FFE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latin typeface="Arial"/>
              <a:ea typeface="Arial"/>
            </a:endParaRPr>
          </a:p>
        </p:txBody>
      </p:sp>
      <p:grpSp>
        <p:nvGrpSpPr>
          <p:cNvPr id="5" name="Grouper 13"/>
          <p:cNvGrpSpPr/>
          <p:nvPr userDrawn="1"/>
        </p:nvGrpSpPr>
        <p:grpSpPr bwMode="auto">
          <a:xfrm>
            <a:off x="0" y="136313"/>
            <a:ext cx="1128128" cy="799613"/>
            <a:chOff x="0" y="136313"/>
            <a:chExt cx="1128128" cy="804749"/>
          </a:xfrm>
        </p:grpSpPr>
        <p:sp>
          <p:nvSpPr>
            <p:cNvPr id="6" name="Forme libre 15"/>
            <p:cNvSpPr/>
            <p:nvPr userDrawn="1"/>
          </p:nvSpPr>
          <p:spPr bwMode="auto">
            <a:xfrm>
              <a:off x="0" y="547593"/>
              <a:ext cx="465513" cy="393469"/>
            </a:xfrm>
            <a:custGeom>
              <a:avLst/>
              <a:gdLst>
                <a:gd name="connsiteX0" fmla="*/ 5542 w 465513"/>
                <a:gd name="connsiteY0" fmla="*/ 0 h 393469"/>
                <a:gd name="connsiteX1" fmla="*/ 0 w 465513"/>
                <a:gd name="connsiteY1" fmla="*/ 393469 h 393469"/>
                <a:gd name="connsiteX2" fmla="*/ 465513 w 465513"/>
                <a:gd name="connsiteY2" fmla="*/ 393469 h 393469"/>
                <a:gd name="connsiteX3" fmla="*/ 5542 w 465513"/>
                <a:gd name="connsiteY3" fmla="*/ 0 h 393469"/>
              </a:gdLst>
              <a:ahLst/>
              <a:cxnLst>
                <a:cxn ang="0">
                  <a:pos x="connsiteX0" y="connsiteY0"/>
                </a:cxn>
                <a:cxn ang="0">
                  <a:pos x="connsiteX1" y="connsiteY1"/>
                </a:cxn>
                <a:cxn ang="0">
                  <a:pos x="connsiteX2" y="connsiteY2"/>
                </a:cxn>
                <a:cxn ang="0">
                  <a:pos x="connsiteX3" y="connsiteY3"/>
                </a:cxn>
              </a:cxnLst>
              <a:rect l="l" t="t" r="r" b="b"/>
              <a:pathLst>
                <a:path w="465513" h="393469" extrusionOk="0">
                  <a:moveTo>
                    <a:pt x="5542" y="0"/>
                  </a:moveTo>
                  <a:cubicBezTo>
                    <a:pt x="3695" y="131156"/>
                    <a:pt x="1847" y="262313"/>
                    <a:pt x="0" y="393469"/>
                  </a:cubicBezTo>
                  <a:lnTo>
                    <a:pt x="465513" y="393469"/>
                  </a:lnTo>
                  <a:lnTo>
                    <a:pt x="5542" y="0"/>
                  </a:lnTo>
                  <a:close/>
                </a:path>
              </a:pathLst>
            </a:custGeom>
            <a:solidFill>
              <a:srgbClr val="00ABFF"/>
            </a:solidFill>
            <a:ln>
              <a:solidFill>
                <a:srgbClr val="00AB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latin typeface="Arial"/>
                <a:ea typeface="Arial"/>
              </a:endParaRPr>
            </a:p>
          </p:txBody>
        </p:sp>
        <p:sp>
          <p:nvSpPr>
            <p:cNvPr id="7" name="Forme libre 16"/>
            <p:cNvSpPr/>
            <p:nvPr userDrawn="1"/>
          </p:nvSpPr>
          <p:spPr bwMode="auto">
            <a:xfrm>
              <a:off x="2061" y="136313"/>
              <a:ext cx="1126067" cy="804333"/>
            </a:xfrm>
            <a:custGeom>
              <a:avLst/>
              <a:gdLst>
                <a:gd name="connsiteX0" fmla="*/ 0 w 1100667"/>
                <a:gd name="connsiteY0" fmla="*/ 0 h 804333"/>
                <a:gd name="connsiteX1" fmla="*/ 0 w 1100667"/>
                <a:gd name="connsiteY1" fmla="*/ 431800 h 804333"/>
                <a:gd name="connsiteX2" fmla="*/ 474133 w 1100667"/>
                <a:gd name="connsiteY2" fmla="*/ 804333 h 804333"/>
                <a:gd name="connsiteX3" fmla="*/ 1100667 w 1100667"/>
                <a:gd name="connsiteY3" fmla="*/ 287867 h 804333"/>
                <a:gd name="connsiteX4" fmla="*/ 0 w 1100667"/>
                <a:gd name="connsiteY4" fmla="*/ 0 h 804333"/>
                <a:gd name="connsiteX0" fmla="*/ 0 w 1126067"/>
                <a:gd name="connsiteY0" fmla="*/ 0 h 804333"/>
                <a:gd name="connsiteX1" fmla="*/ 0 w 1126067"/>
                <a:gd name="connsiteY1" fmla="*/ 431800 h 804333"/>
                <a:gd name="connsiteX2" fmla="*/ 474133 w 1126067"/>
                <a:gd name="connsiteY2" fmla="*/ 804333 h 804333"/>
                <a:gd name="connsiteX3" fmla="*/ 1126067 w 1126067"/>
                <a:gd name="connsiteY3" fmla="*/ 270934 h 804333"/>
                <a:gd name="connsiteX4" fmla="*/ 0 w 1126067"/>
                <a:gd name="connsiteY4" fmla="*/ 0 h 8043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6067" h="804333" extrusionOk="0">
                  <a:moveTo>
                    <a:pt x="0" y="0"/>
                  </a:moveTo>
                  <a:lnTo>
                    <a:pt x="0" y="431800"/>
                  </a:lnTo>
                  <a:lnTo>
                    <a:pt x="474133" y="804333"/>
                  </a:lnTo>
                  <a:lnTo>
                    <a:pt x="1126067" y="270934"/>
                  </a:lnTo>
                  <a:lnTo>
                    <a:pt x="0" y="0"/>
                  </a:lnTo>
                  <a:close/>
                </a:path>
              </a:pathLst>
            </a:custGeom>
            <a:solidFill>
              <a:srgbClr val="B1B3B4"/>
            </a:solidFill>
            <a:ln>
              <a:solidFill>
                <a:srgbClr val="B1B3B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latin typeface="Arial"/>
                <a:ea typeface="Arial"/>
              </a:endParaRPr>
            </a:p>
          </p:txBody>
        </p:sp>
      </p:grpSp>
      <p:sp>
        <p:nvSpPr>
          <p:cNvPr id="8" name="Forme libre 14"/>
          <p:cNvSpPr/>
          <p:nvPr userDrawn="1"/>
        </p:nvSpPr>
        <p:spPr bwMode="auto">
          <a:xfrm>
            <a:off x="166315" y="-3159"/>
            <a:ext cx="12025685" cy="938672"/>
          </a:xfrm>
          <a:custGeom>
            <a:avLst/>
            <a:gdLst>
              <a:gd name="connsiteX0" fmla="*/ 303551 w 1570220"/>
              <a:gd name="connsiteY0" fmla="*/ 936885 h 959370"/>
              <a:gd name="connsiteX1" fmla="*/ 963118 w 1570220"/>
              <a:gd name="connsiteY1" fmla="*/ 393492 h 959370"/>
              <a:gd name="connsiteX2" fmla="*/ 48718 w 1570220"/>
              <a:gd name="connsiteY2" fmla="*/ 176134 h 959370"/>
              <a:gd name="connsiteX3" fmla="*/ 0 w 1570220"/>
              <a:gd name="connsiteY3" fmla="*/ 0 h 959370"/>
              <a:gd name="connsiteX4" fmla="*/ 1558977 w 1570220"/>
              <a:gd name="connsiteY4" fmla="*/ 3748 h 959370"/>
              <a:gd name="connsiteX5" fmla="*/ 1570220 w 1570220"/>
              <a:gd name="connsiteY5" fmla="*/ 959370 h 959370"/>
              <a:gd name="connsiteX6" fmla="*/ 303551 w 1570220"/>
              <a:gd name="connsiteY6" fmla="*/ 936885 h 959370"/>
              <a:gd name="connsiteX0" fmla="*/ 303551 w 7321315"/>
              <a:gd name="connsiteY0" fmla="*/ 936885 h 936885"/>
              <a:gd name="connsiteX1" fmla="*/ 963118 w 7321315"/>
              <a:gd name="connsiteY1" fmla="*/ 393492 h 936885"/>
              <a:gd name="connsiteX2" fmla="*/ 48718 w 7321315"/>
              <a:gd name="connsiteY2" fmla="*/ 176134 h 936885"/>
              <a:gd name="connsiteX3" fmla="*/ 0 w 7321315"/>
              <a:gd name="connsiteY3" fmla="*/ 0 h 936885"/>
              <a:gd name="connsiteX4" fmla="*/ 1558977 w 7321315"/>
              <a:gd name="connsiteY4" fmla="*/ 3748 h 936885"/>
              <a:gd name="connsiteX5" fmla="*/ 7321315 w 7321315"/>
              <a:gd name="connsiteY5" fmla="*/ 827023 h 936885"/>
              <a:gd name="connsiteX6" fmla="*/ 303551 w 7321315"/>
              <a:gd name="connsiteY6" fmla="*/ 936885 h 936885"/>
              <a:gd name="connsiteX0" fmla="*/ 303551 w 12001599"/>
              <a:gd name="connsiteY0" fmla="*/ 936885 h 936885"/>
              <a:gd name="connsiteX1" fmla="*/ 963118 w 12001599"/>
              <a:gd name="connsiteY1" fmla="*/ 393492 h 936885"/>
              <a:gd name="connsiteX2" fmla="*/ 48718 w 12001599"/>
              <a:gd name="connsiteY2" fmla="*/ 176134 h 936885"/>
              <a:gd name="connsiteX3" fmla="*/ 0 w 12001599"/>
              <a:gd name="connsiteY3" fmla="*/ 0 h 936885"/>
              <a:gd name="connsiteX4" fmla="*/ 1558977 w 12001599"/>
              <a:gd name="connsiteY4" fmla="*/ 3748 h 936885"/>
              <a:gd name="connsiteX5" fmla="*/ 12001599 w 12001599"/>
              <a:gd name="connsiteY5" fmla="*/ 887181 h 936885"/>
              <a:gd name="connsiteX6" fmla="*/ 303551 w 12001599"/>
              <a:gd name="connsiteY6" fmla="*/ 936885 h 936885"/>
              <a:gd name="connsiteX0" fmla="*/ 303551 w 12001599"/>
              <a:gd name="connsiteY0" fmla="*/ 957200 h 957200"/>
              <a:gd name="connsiteX1" fmla="*/ 963118 w 12001599"/>
              <a:gd name="connsiteY1" fmla="*/ 413807 h 957200"/>
              <a:gd name="connsiteX2" fmla="*/ 48718 w 12001599"/>
              <a:gd name="connsiteY2" fmla="*/ 196449 h 957200"/>
              <a:gd name="connsiteX3" fmla="*/ 0 w 12001599"/>
              <a:gd name="connsiteY3" fmla="*/ 20315 h 957200"/>
              <a:gd name="connsiteX4" fmla="*/ 10378124 w 12001599"/>
              <a:gd name="connsiteY4" fmla="*/ 0 h 957200"/>
              <a:gd name="connsiteX5" fmla="*/ 12001599 w 12001599"/>
              <a:gd name="connsiteY5" fmla="*/ 907496 h 957200"/>
              <a:gd name="connsiteX6" fmla="*/ 303551 w 12001599"/>
              <a:gd name="connsiteY6" fmla="*/ 957200 h 957200"/>
              <a:gd name="connsiteX0" fmla="*/ 303551 w 12001599"/>
              <a:gd name="connsiteY0" fmla="*/ 957200 h 957200"/>
              <a:gd name="connsiteX1" fmla="*/ 963118 w 12001599"/>
              <a:gd name="connsiteY1" fmla="*/ 413807 h 957200"/>
              <a:gd name="connsiteX2" fmla="*/ 48718 w 12001599"/>
              <a:gd name="connsiteY2" fmla="*/ 196449 h 957200"/>
              <a:gd name="connsiteX3" fmla="*/ 0 w 12001599"/>
              <a:gd name="connsiteY3" fmla="*/ 20315 h 957200"/>
              <a:gd name="connsiteX4" fmla="*/ 10378124 w 12001599"/>
              <a:gd name="connsiteY4" fmla="*/ 0 h 957200"/>
              <a:gd name="connsiteX5" fmla="*/ 12001599 w 12001599"/>
              <a:gd name="connsiteY5" fmla="*/ 907496 h 957200"/>
              <a:gd name="connsiteX6" fmla="*/ 303551 w 12001599"/>
              <a:gd name="connsiteY6" fmla="*/ 957200 h 957200"/>
              <a:gd name="connsiteX0" fmla="*/ 303551 w 12001599"/>
              <a:gd name="connsiteY0" fmla="*/ 936885 h 936885"/>
              <a:gd name="connsiteX1" fmla="*/ 963118 w 12001599"/>
              <a:gd name="connsiteY1" fmla="*/ 393492 h 936885"/>
              <a:gd name="connsiteX2" fmla="*/ 48718 w 12001599"/>
              <a:gd name="connsiteY2" fmla="*/ 176134 h 936885"/>
              <a:gd name="connsiteX3" fmla="*/ 0 w 12001599"/>
              <a:gd name="connsiteY3" fmla="*/ 0 h 936885"/>
              <a:gd name="connsiteX4" fmla="*/ 11990355 w 12001599"/>
              <a:gd name="connsiteY4" fmla="*/ 3748 h 936885"/>
              <a:gd name="connsiteX5" fmla="*/ 12001599 w 12001599"/>
              <a:gd name="connsiteY5" fmla="*/ 887181 h 936885"/>
              <a:gd name="connsiteX6" fmla="*/ 303551 w 12001599"/>
              <a:gd name="connsiteY6" fmla="*/ 936885 h 936885"/>
              <a:gd name="connsiteX0" fmla="*/ 303551 w 12019291"/>
              <a:gd name="connsiteY0" fmla="*/ 936885 h 936885"/>
              <a:gd name="connsiteX1" fmla="*/ 963118 w 12019291"/>
              <a:gd name="connsiteY1" fmla="*/ 393492 h 936885"/>
              <a:gd name="connsiteX2" fmla="*/ 48718 w 12019291"/>
              <a:gd name="connsiteY2" fmla="*/ 176134 h 936885"/>
              <a:gd name="connsiteX3" fmla="*/ 0 w 12019291"/>
              <a:gd name="connsiteY3" fmla="*/ 0 h 936885"/>
              <a:gd name="connsiteX4" fmla="*/ 12019291 w 12019291"/>
              <a:gd name="connsiteY4" fmla="*/ 9536 h 936885"/>
              <a:gd name="connsiteX5" fmla="*/ 12001599 w 12019291"/>
              <a:gd name="connsiteY5" fmla="*/ 887181 h 936885"/>
              <a:gd name="connsiteX6" fmla="*/ 303551 w 12019291"/>
              <a:gd name="connsiteY6" fmla="*/ 936885 h 936885"/>
              <a:gd name="connsiteX0" fmla="*/ 303551 w 12019291"/>
              <a:gd name="connsiteY0" fmla="*/ 936885 h 936885"/>
              <a:gd name="connsiteX1" fmla="*/ 963118 w 12019291"/>
              <a:gd name="connsiteY1" fmla="*/ 393492 h 936885"/>
              <a:gd name="connsiteX2" fmla="*/ 48718 w 12019291"/>
              <a:gd name="connsiteY2" fmla="*/ 176134 h 936885"/>
              <a:gd name="connsiteX3" fmla="*/ 0 w 12019291"/>
              <a:gd name="connsiteY3" fmla="*/ 0 h 936885"/>
              <a:gd name="connsiteX4" fmla="*/ 12019291 w 12019291"/>
              <a:gd name="connsiteY4" fmla="*/ 9536 h 936885"/>
              <a:gd name="connsiteX5" fmla="*/ 12018961 w 12019291"/>
              <a:gd name="connsiteY5" fmla="*/ 892969 h 936885"/>
              <a:gd name="connsiteX6" fmla="*/ 303551 w 12019291"/>
              <a:gd name="connsiteY6" fmla="*/ 936885 h 936885"/>
              <a:gd name="connsiteX0" fmla="*/ 303551 w 12019291"/>
              <a:gd name="connsiteY0" fmla="*/ 936885 h 936885"/>
              <a:gd name="connsiteX1" fmla="*/ 963118 w 12019291"/>
              <a:gd name="connsiteY1" fmla="*/ 393492 h 936885"/>
              <a:gd name="connsiteX2" fmla="*/ 48718 w 12019291"/>
              <a:gd name="connsiteY2" fmla="*/ 176134 h 936885"/>
              <a:gd name="connsiteX3" fmla="*/ 0 w 12019291"/>
              <a:gd name="connsiteY3" fmla="*/ 0 h 936885"/>
              <a:gd name="connsiteX4" fmla="*/ 12019291 w 12019291"/>
              <a:gd name="connsiteY4" fmla="*/ 15324 h 936885"/>
              <a:gd name="connsiteX5" fmla="*/ 12018961 w 12019291"/>
              <a:gd name="connsiteY5" fmla="*/ 892969 h 936885"/>
              <a:gd name="connsiteX6" fmla="*/ 303551 w 12019291"/>
              <a:gd name="connsiteY6" fmla="*/ 936885 h 936885"/>
              <a:gd name="connsiteX0" fmla="*/ 303551 w 12019291"/>
              <a:gd name="connsiteY0" fmla="*/ 938923 h 938923"/>
              <a:gd name="connsiteX1" fmla="*/ 963118 w 12019291"/>
              <a:gd name="connsiteY1" fmla="*/ 395530 h 938923"/>
              <a:gd name="connsiteX2" fmla="*/ 48718 w 12019291"/>
              <a:gd name="connsiteY2" fmla="*/ 178172 h 938923"/>
              <a:gd name="connsiteX3" fmla="*/ 0 w 12019291"/>
              <a:gd name="connsiteY3" fmla="*/ 2038 h 938923"/>
              <a:gd name="connsiteX4" fmla="*/ 12019291 w 12019291"/>
              <a:gd name="connsiteY4" fmla="*/ 0 h 938923"/>
              <a:gd name="connsiteX5" fmla="*/ 12018961 w 12019291"/>
              <a:gd name="connsiteY5" fmla="*/ 895007 h 938923"/>
              <a:gd name="connsiteX6" fmla="*/ 303551 w 12019291"/>
              <a:gd name="connsiteY6" fmla="*/ 938923 h 938923"/>
              <a:gd name="connsiteX0" fmla="*/ 303551 w 12025685"/>
              <a:gd name="connsiteY0" fmla="*/ 938923 h 938923"/>
              <a:gd name="connsiteX1" fmla="*/ 963118 w 12025685"/>
              <a:gd name="connsiteY1" fmla="*/ 395530 h 938923"/>
              <a:gd name="connsiteX2" fmla="*/ 48718 w 12025685"/>
              <a:gd name="connsiteY2" fmla="*/ 178172 h 938923"/>
              <a:gd name="connsiteX3" fmla="*/ 0 w 12025685"/>
              <a:gd name="connsiteY3" fmla="*/ 2038 h 938923"/>
              <a:gd name="connsiteX4" fmla="*/ 12019291 w 12025685"/>
              <a:gd name="connsiteY4" fmla="*/ 0 h 938923"/>
              <a:gd name="connsiteX5" fmla="*/ 12025685 w 12025685"/>
              <a:gd name="connsiteY5" fmla="*/ 928624 h 938923"/>
              <a:gd name="connsiteX6" fmla="*/ 303551 w 12025685"/>
              <a:gd name="connsiteY6" fmla="*/ 938923 h 938923"/>
              <a:gd name="connsiteX0" fmla="*/ 303551 w 12025685"/>
              <a:gd name="connsiteY0" fmla="*/ 938923 h 942071"/>
              <a:gd name="connsiteX1" fmla="*/ 963118 w 12025685"/>
              <a:gd name="connsiteY1" fmla="*/ 395530 h 942071"/>
              <a:gd name="connsiteX2" fmla="*/ 48718 w 12025685"/>
              <a:gd name="connsiteY2" fmla="*/ 178172 h 942071"/>
              <a:gd name="connsiteX3" fmla="*/ 0 w 12025685"/>
              <a:gd name="connsiteY3" fmla="*/ 2038 h 942071"/>
              <a:gd name="connsiteX4" fmla="*/ 12019291 w 12025685"/>
              <a:gd name="connsiteY4" fmla="*/ 0 h 942071"/>
              <a:gd name="connsiteX5" fmla="*/ 12025685 w 12025685"/>
              <a:gd name="connsiteY5" fmla="*/ 942071 h 942071"/>
              <a:gd name="connsiteX6" fmla="*/ 303551 w 12025685"/>
              <a:gd name="connsiteY6" fmla="*/ 938923 h 942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025685" h="942071" extrusionOk="0">
                <a:moveTo>
                  <a:pt x="303551" y="938923"/>
                </a:moveTo>
                <a:lnTo>
                  <a:pt x="963118" y="395530"/>
                </a:lnTo>
                <a:lnTo>
                  <a:pt x="48718" y="178172"/>
                </a:lnTo>
                <a:lnTo>
                  <a:pt x="0" y="2038"/>
                </a:lnTo>
                <a:lnTo>
                  <a:pt x="12019291" y="0"/>
                </a:lnTo>
                <a:cubicBezTo>
                  <a:pt x="12021422" y="309541"/>
                  <a:pt x="12023554" y="632530"/>
                  <a:pt x="12025685" y="942071"/>
                </a:cubicBezTo>
                <a:lnTo>
                  <a:pt x="303551" y="938923"/>
                </a:lnTo>
                <a:close/>
              </a:path>
            </a:pathLst>
          </a:custGeom>
          <a:solidFill>
            <a:srgbClr val="122372"/>
          </a:solidFill>
          <a:ln>
            <a:solidFill>
              <a:srgbClr val="1223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latin typeface="Arial"/>
              <a:ea typeface="Arial"/>
            </a:endParaRPr>
          </a:p>
        </p:txBody>
      </p:sp>
      <p:sp>
        <p:nvSpPr>
          <p:cNvPr id="9" name="Titre 1"/>
          <p:cNvSpPr>
            <a:spLocks noGrp="1"/>
          </p:cNvSpPr>
          <p:nvPr userDrawn="1">
            <p:ph type="title" hasCustomPrompt="1"/>
          </p:nvPr>
        </p:nvSpPr>
        <p:spPr bwMode="auto">
          <a:xfrm>
            <a:off x="656493" y="-1"/>
            <a:ext cx="11535507" cy="935513"/>
          </a:xfrm>
        </p:spPr>
        <p:txBody>
          <a:bodyPr anchor="ctr"/>
          <a:lstStyle>
            <a:lvl1pPr>
              <a:defRPr>
                <a:solidFill>
                  <a:schemeClr val="bg1"/>
                </a:solidFill>
                <a:latin typeface="Arial"/>
                <a:ea typeface="Arial"/>
              </a:defRPr>
            </a:lvl1pPr>
          </a:lstStyle>
          <a:p>
            <a:pPr>
              <a:defRPr/>
            </a:pPr>
            <a:r>
              <a:rPr lang="fr-FR" dirty="0"/>
              <a:t>Cliquez et modifiez le titre</a:t>
            </a:r>
            <a:endParaRPr dirty="0"/>
          </a:p>
        </p:txBody>
      </p:sp>
      <p:sp>
        <p:nvSpPr>
          <p:cNvPr id="10" name="Espace réservé du contenu 2"/>
          <p:cNvSpPr>
            <a:spLocks noGrp="1"/>
          </p:cNvSpPr>
          <p:nvPr userDrawn="1">
            <p:ph idx="1"/>
          </p:nvPr>
        </p:nvSpPr>
        <p:spPr bwMode="auto">
          <a:xfrm>
            <a:off x="465513" y="1535723"/>
            <a:ext cx="11492025" cy="4641240"/>
          </a:xfrm>
        </p:spPr>
        <p:txBody>
          <a:bodyPr>
            <a:normAutofit/>
          </a:bodyPr>
          <a:lstStyle>
            <a:lvl1pPr>
              <a:defRPr sz="3600">
                <a:latin typeface="Arial"/>
                <a:ea typeface="Arial"/>
              </a:defRPr>
            </a:lvl1pPr>
            <a:lvl2pPr>
              <a:defRPr sz="3200">
                <a:latin typeface="Arial"/>
                <a:ea typeface="Arial"/>
              </a:defRPr>
            </a:lvl2pPr>
            <a:lvl3pPr>
              <a:defRPr sz="2800">
                <a:latin typeface="Arial"/>
                <a:ea typeface="Arial"/>
              </a:defRPr>
            </a:lvl3pPr>
            <a:lvl4pPr>
              <a:defRPr sz="2400">
                <a:latin typeface="Arial"/>
                <a:ea typeface="Arial"/>
              </a:defRPr>
            </a:lvl4pPr>
            <a:lvl5pPr>
              <a:defRPr sz="2400">
                <a:latin typeface="Arial"/>
                <a:ea typeface="Arial"/>
              </a:defRPr>
            </a:lvl5pPr>
          </a:lstStyle>
          <a:p>
            <a:pPr lvl="0">
              <a:defRPr/>
            </a:pPr>
            <a:r>
              <a:rPr lang="fr-FR"/>
              <a:t>Cliquez pour modifier les styles du texte du masque</a:t>
            </a:r>
            <a:endParaRPr/>
          </a:p>
          <a:p>
            <a:pPr lvl="1">
              <a:defRPr/>
            </a:pPr>
            <a:r>
              <a:rPr lang="fr-FR"/>
              <a:t>Deuxième niveau</a:t>
            </a:r>
            <a:endParaRPr/>
          </a:p>
          <a:p>
            <a:pPr lvl="2">
              <a:defRPr/>
            </a:pPr>
            <a:r>
              <a:rPr lang="fr-FR"/>
              <a:t>Troisième niveau</a:t>
            </a:r>
            <a:endParaRPr/>
          </a:p>
          <a:p>
            <a:pPr lvl="3">
              <a:defRPr/>
            </a:pPr>
            <a:r>
              <a:rPr lang="fr-FR"/>
              <a:t>Quatrième niveau</a:t>
            </a:r>
            <a:endParaRPr/>
          </a:p>
          <a:p>
            <a:pPr lvl="4">
              <a:defRPr/>
            </a:pPr>
            <a:r>
              <a:rPr lang="fr-FR"/>
              <a:t>Cinquième niveau</a:t>
            </a:r>
            <a:endParaRPr/>
          </a:p>
        </p:txBody>
      </p:sp>
      <p:sp>
        <p:nvSpPr>
          <p:cNvPr id="11" name="Espace réservé de la date 3"/>
          <p:cNvSpPr>
            <a:spLocks noGrp="1"/>
          </p:cNvSpPr>
          <p:nvPr userDrawn="1">
            <p:ph type="dt" sz="half" idx="10"/>
          </p:nvPr>
        </p:nvSpPr>
        <p:spPr bwMode="auto">
          <a:xfrm>
            <a:off x="0" y="6492875"/>
            <a:ext cx="2743200" cy="365125"/>
          </a:xfrm>
        </p:spPr>
        <p:txBody>
          <a:bodyPr/>
          <a:lstStyle>
            <a:lvl1pPr>
              <a:defRPr>
                <a:latin typeface="Arial"/>
                <a:ea typeface="Arial"/>
              </a:defRPr>
            </a:lvl1pPr>
          </a:lstStyle>
          <a:p>
            <a:pPr>
              <a:defRPr/>
            </a:pPr>
            <a:fld id="{571799DC-901E-B14A-8054-0AE0FDF86F9C}" type="datetime1">
              <a:rPr lang="fr-FR" smtClean="0"/>
              <a:pPr>
                <a:defRPr/>
              </a:pPr>
              <a:t>20/05/2019</a:t>
            </a:fld>
            <a:endParaRPr lang="fr-FR"/>
          </a:p>
        </p:txBody>
      </p:sp>
      <p:sp>
        <p:nvSpPr>
          <p:cNvPr id="12" name="Espace réservé du pied de page 4"/>
          <p:cNvSpPr>
            <a:spLocks noGrp="1"/>
          </p:cNvSpPr>
          <p:nvPr userDrawn="1">
            <p:ph type="ftr" sz="quarter" idx="11"/>
          </p:nvPr>
        </p:nvSpPr>
        <p:spPr bwMode="auto">
          <a:xfrm>
            <a:off x="4038600" y="6471871"/>
            <a:ext cx="4114800" cy="365125"/>
          </a:xfrm>
        </p:spPr>
        <p:txBody>
          <a:bodyPr/>
          <a:lstStyle>
            <a:lvl1pPr>
              <a:defRPr>
                <a:latin typeface="Arial"/>
                <a:ea typeface="Arial"/>
              </a:defRPr>
            </a:lvl1pPr>
          </a:lstStyle>
          <a:p>
            <a:pPr>
              <a:defRPr/>
            </a:pPr>
            <a:r>
              <a:rPr lang="fr-FR"/>
              <a:t>ISAE-SUPAERO</a:t>
            </a:r>
            <a:endParaRPr dirty="0"/>
          </a:p>
        </p:txBody>
      </p:sp>
      <p:sp>
        <p:nvSpPr>
          <p:cNvPr id="13" name="Espace réservé du numéro de diapositive 5"/>
          <p:cNvSpPr>
            <a:spLocks noGrp="1"/>
          </p:cNvSpPr>
          <p:nvPr userDrawn="1">
            <p:ph type="sldNum" sz="quarter" idx="12"/>
          </p:nvPr>
        </p:nvSpPr>
        <p:spPr bwMode="auto">
          <a:xfrm>
            <a:off x="9448799" y="6474435"/>
            <a:ext cx="2743200" cy="365125"/>
          </a:xfrm>
        </p:spPr>
        <p:txBody>
          <a:bodyPr/>
          <a:lstStyle>
            <a:lvl1pPr>
              <a:defRPr>
                <a:latin typeface="Arial"/>
                <a:ea typeface="Arial"/>
              </a:defRPr>
            </a:lvl1pPr>
          </a:lstStyle>
          <a:p>
            <a:pPr>
              <a:defRPr/>
            </a:pPr>
            <a:fld id="{5E177536-18BF-1743-A360-A4663329E682}" type="slidenum">
              <a:rPr/>
              <a:pPr>
                <a:defRPr/>
              </a:pPr>
              <a:t>‹N›</a:t>
            </a:fld>
            <a:endParaRPr lang="fr-F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PhAnim="0" preserve="1" userDrawn="1">
  <p:cSld name="1_Deux contenus">
    <p:spTree>
      <p:nvGrpSpPr>
        <p:cNvPr id="1" name=""/>
        <p:cNvGrpSpPr/>
        <p:nvPr/>
      </p:nvGrpSpPr>
      <p:grpSpPr bwMode="auto">
        <a:xfrm>
          <a:off x="0" y="0"/>
          <a:ext cx="0" cy="0"/>
          <a:chOff x="0" y="0"/>
          <a:chExt cx="0" cy="0"/>
        </a:xfrm>
      </p:grpSpPr>
      <p:sp>
        <p:nvSpPr>
          <p:cNvPr id="5" name="Espace réservé du contenu 2"/>
          <p:cNvSpPr>
            <a:spLocks noGrp="1"/>
          </p:cNvSpPr>
          <p:nvPr>
            <p:ph sz="half" idx="1"/>
          </p:nvPr>
        </p:nvSpPr>
        <p:spPr bwMode="auto">
          <a:xfrm>
            <a:off x="838200" y="1825625"/>
            <a:ext cx="5181600" cy="4351338"/>
          </a:xfrm>
        </p:spPr>
        <p:txBody>
          <a:bodyPr/>
          <a:lstStyle/>
          <a:p>
            <a:pPr lvl="0">
              <a:defRPr/>
            </a:pPr>
            <a:r>
              <a:rPr lang="fr-FR"/>
              <a:t>Cliquez pour modifier les styles du texte du masque</a:t>
            </a:r>
            <a:endParaRPr/>
          </a:p>
          <a:p>
            <a:pPr lvl="1">
              <a:defRPr/>
            </a:pPr>
            <a:r>
              <a:rPr lang="fr-FR"/>
              <a:t>Deuxième niveau</a:t>
            </a:r>
            <a:endParaRPr/>
          </a:p>
          <a:p>
            <a:pPr lvl="2">
              <a:defRPr/>
            </a:pPr>
            <a:r>
              <a:rPr lang="fr-FR"/>
              <a:t>Troisième niveau</a:t>
            </a:r>
            <a:endParaRPr/>
          </a:p>
          <a:p>
            <a:pPr lvl="3">
              <a:defRPr/>
            </a:pPr>
            <a:r>
              <a:rPr lang="fr-FR"/>
              <a:t>Quatrième niveau</a:t>
            </a:r>
            <a:endParaRPr/>
          </a:p>
          <a:p>
            <a:pPr lvl="4">
              <a:defRPr/>
            </a:pPr>
            <a:r>
              <a:rPr lang="fr-FR"/>
              <a:t>Cinquième niveau</a:t>
            </a:r>
            <a:endParaRPr/>
          </a:p>
        </p:txBody>
      </p:sp>
      <p:sp>
        <p:nvSpPr>
          <p:cNvPr id="6" name="Espace réservé du contenu 3"/>
          <p:cNvSpPr>
            <a:spLocks noGrp="1"/>
          </p:cNvSpPr>
          <p:nvPr>
            <p:ph sz="half" idx="2"/>
          </p:nvPr>
        </p:nvSpPr>
        <p:spPr bwMode="auto">
          <a:xfrm>
            <a:off x="6172200" y="1825625"/>
            <a:ext cx="5181600" cy="4351338"/>
          </a:xfrm>
        </p:spPr>
        <p:txBody>
          <a:bodyPr/>
          <a:lstStyle/>
          <a:p>
            <a:pPr lvl="0">
              <a:defRPr/>
            </a:pPr>
            <a:r>
              <a:rPr lang="fr-FR"/>
              <a:t>Cliquez pour modifier les styles du texte du masque</a:t>
            </a:r>
            <a:endParaRPr/>
          </a:p>
          <a:p>
            <a:pPr lvl="1">
              <a:defRPr/>
            </a:pPr>
            <a:r>
              <a:rPr lang="fr-FR"/>
              <a:t>Deuxième niveau</a:t>
            </a:r>
            <a:endParaRPr/>
          </a:p>
          <a:p>
            <a:pPr lvl="2">
              <a:defRPr/>
            </a:pPr>
            <a:r>
              <a:rPr lang="fr-FR"/>
              <a:t>Troisième niveau</a:t>
            </a:r>
            <a:endParaRPr/>
          </a:p>
          <a:p>
            <a:pPr lvl="3">
              <a:defRPr/>
            </a:pPr>
            <a:r>
              <a:rPr lang="fr-FR"/>
              <a:t>Quatrième niveau</a:t>
            </a:r>
            <a:endParaRPr/>
          </a:p>
          <a:p>
            <a:pPr lvl="4">
              <a:defRPr/>
            </a:pPr>
            <a:r>
              <a:rPr lang="fr-FR"/>
              <a:t>Cinquième niveau</a:t>
            </a:r>
            <a:endParaRPr/>
          </a:p>
        </p:txBody>
      </p:sp>
      <p:sp>
        <p:nvSpPr>
          <p:cNvPr id="7" name="Espace réservé de la date 4"/>
          <p:cNvSpPr>
            <a:spLocks noGrp="1"/>
          </p:cNvSpPr>
          <p:nvPr>
            <p:ph type="dt" sz="half" idx="10"/>
          </p:nvPr>
        </p:nvSpPr>
        <p:spPr bwMode="auto"/>
        <p:txBody>
          <a:bodyPr/>
          <a:lstStyle/>
          <a:p>
            <a:pPr>
              <a:defRPr/>
            </a:pPr>
            <a:fld id="{CF7091EC-61AD-FD4A-B9B4-7CA93887C7CA}" type="datetime1">
              <a:rPr lang="fr-FR" smtClean="0"/>
              <a:pPr>
                <a:defRPr/>
              </a:pPr>
              <a:t>20/05/2019</a:t>
            </a:fld>
            <a:endParaRPr lang="fr-FR"/>
          </a:p>
        </p:txBody>
      </p:sp>
      <p:sp>
        <p:nvSpPr>
          <p:cNvPr id="8" name="Espace réservé du pied de page 5"/>
          <p:cNvSpPr>
            <a:spLocks noGrp="1"/>
          </p:cNvSpPr>
          <p:nvPr>
            <p:ph type="ftr" sz="quarter" idx="11"/>
          </p:nvPr>
        </p:nvSpPr>
        <p:spPr bwMode="auto"/>
        <p:txBody>
          <a:bodyPr/>
          <a:lstStyle/>
          <a:p>
            <a:pPr>
              <a:defRPr/>
            </a:pPr>
            <a:r>
              <a:rPr lang="fr-FR"/>
              <a:t>ISAE-SUPAERO</a:t>
            </a:r>
            <a:endParaRPr/>
          </a:p>
        </p:txBody>
      </p:sp>
      <p:sp>
        <p:nvSpPr>
          <p:cNvPr id="9" name="Espace réservé du numéro de diapositive 6"/>
          <p:cNvSpPr>
            <a:spLocks noGrp="1"/>
          </p:cNvSpPr>
          <p:nvPr>
            <p:ph type="sldNum" sz="quarter" idx="12"/>
          </p:nvPr>
        </p:nvSpPr>
        <p:spPr bwMode="auto"/>
        <p:txBody>
          <a:bodyPr/>
          <a:lstStyle/>
          <a:p>
            <a:pPr>
              <a:defRPr/>
            </a:pPr>
            <a:fld id="{5E177536-18BF-1743-A360-A4663329E682}" type="slidenum">
              <a:rPr/>
              <a:pPr>
                <a:defRPr/>
              </a:pPr>
              <a:t>‹N›</a:t>
            </a:fld>
            <a:endParaRPr lang="fr-FR"/>
          </a:p>
        </p:txBody>
      </p:sp>
      <p:sp>
        <p:nvSpPr>
          <p:cNvPr id="25" name="Forme libre 18">
            <a:extLst>
              <a:ext uri="{FF2B5EF4-FFF2-40B4-BE49-F238E27FC236}">
                <a16:creationId xmlns:a16="http://schemas.microsoft.com/office/drawing/2014/main" id="{6C4558E4-B38D-4040-9E20-30E5F0499642}"/>
              </a:ext>
            </a:extLst>
          </p:cNvPr>
          <p:cNvSpPr/>
          <p:nvPr userDrawn="1"/>
        </p:nvSpPr>
        <p:spPr bwMode="auto">
          <a:xfrm>
            <a:off x="-4712" y="-2356"/>
            <a:ext cx="256890" cy="256877"/>
          </a:xfrm>
          <a:custGeom>
            <a:avLst/>
            <a:gdLst>
              <a:gd name="connsiteX0" fmla="*/ 0 w 205047"/>
              <a:gd name="connsiteY0" fmla="*/ 0 h 160713"/>
              <a:gd name="connsiteX1" fmla="*/ 5542 w 205047"/>
              <a:gd name="connsiteY1" fmla="*/ 116378 h 160713"/>
              <a:gd name="connsiteX2" fmla="*/ 205047 w 205047"/>
              <a:gd name="connsiteY2" fmla="*/ 160713 h 160713"/>
              <a:gd name="connsiteX3" fmla="*/ 166255 w 205047"/>
              <a:gd name="connsiteY3" fmla="*/ 0 h 160713"/>
              <a:gd name="connsiteX4" fmla="*/ 0 w 205047"/>
              <a:gd name="connsiteY4" fmla="*/ 0 h 1607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047" h="160713" extrusionOk="0">
                <a:moveTo>
                  <a:pt x="0" y="0"/>
                </a:moveTo>
                <a:lnTo>
                  <a:pt x="5542" y="116378"/>
                </a:lnTo>
                <a:lnTo>
                  <a:pt x="205047" y="160713"/>
                </a:lnTo>
                <a:lnTo>
                  <a:pt x="166255" y="0"/>
                </a:lnTo>
                <a:lnTo>
                  <a:pt x="0" y="0"/>
                </a:lnTo>
                <a:close/>
              </a:path>
            </a:pathLst>
          </a:custGeom>
          <a:solidFill>
            <a:srgbClr val="FFED00"/>
          </a:solidFill>
          <a:ln>
            <a:solidFill>
              <a:srgbClr val="FFE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latin typeface="Arial"/>
              <a:ea typeface="Arial"/>
            </a:endParaRPr>
          </a:p>
        </p:txBody>
      </p:sp>
      <p:grpSp>
        <p:nvGrpSpPr>
          <p:cNvPr id="26" name="Grouper 13">
            <a:extLst>
              <a:ext uri="{FF2B5EF4-FFF2-40B4-BE49-F238E27FC236}">
                <a16:creationId xmlns:a16="http://schemas.microsoft.com/office/drawing/2014/main" id="{4BB70C6A-AA5E-E543-926D-63ED27207595}"/>
              </a:ext>
            </a:extLst>
          </p:cNvPr>
          <p:cNvGrpSpPr/>
          <p:nvPr userDrawn="1"/>
        </p:nvGrpSpPr>
        <p:grpSpPr bwMode="auto">
          <a:xfrm>
            <a:off x="0" y="136313"/>
            <a:ext cx="1128128" cy="799613"/>
            <a:chOff x="0" y="136313"/>
            <a:chExt cx="1128128" cy="804749"/>
          </a:xfrm>
        </p:grpSpPr>
        <p:sp>
          <p:nvSpPr>
            <p:cNvPr id="27" name="Forme libre 15">
              <a:extLst>
                <a:ext uri="{FF2B5EF4-FFF2-40B4-BE49-F238E27FC236}">
                  <a16:creationId xmlns:a16="http://schemas.microsoft.com/office/drawing/2014/main" id="{D8F469E6-7A2A-A24B-A9CA-1A7378D0C23E}"/>
                </a:ext>
              </a:extLst>
            </p:cNvPr>
            <p:cNvSpPr/>
            <p:nvPr userDrawn="1"/>
          </p:nvSpPr>
          <p:spPr bwMode="auto">
            <a:xfrm>
              <a:off x="0" y="547593"/>
              <a:ext cx="465513" cy="393469"/>
            </a:xfrm>
            <a:custGeom>
              <a:avLst/>
              <a:gdLst>
                <a:gd name="connsiteX0" fmla="*/ 5542 w 465513"/>
                <a:gd name="connsiteY0" fmla="*/ 0 h 393469"/>
                <a:gd name="connsiteX1" fmla="*/ 0 w 465513"/>
                <a:gd name="connsiteY1" fmla="*/ 393469 h 393469"/>
                <a:gd name="connsiteX2" fmla="*/ 465513 w 465513"/>
                <a:gd name="connsiteY2" fmla="*/ 393469 h 393469"/>
                <a:gd name="connsiteX3" fmla="*/ 5542 w 465513"/>
                <a:gd name="connsiteY3" fmla="*/ 0 h 393469"/>
              </a:gdLst>
              <a:ahLst/>
              <a:cxnLst>
                <a:cxn ang="0">
                  <a:pos x="connsiteX0" y="connsiteY0"/>
                </a:cxn>
                <a:cxn ang="0">
                  <a:pos x="connsiteX1" y="connsiteY1"/>
                </a:cxn>
                <a:cxn ang="0">
                  <a:pos x="connsiteX2" y="connsiteY2"/>
                </a:cxn>
                <a:cxn ang="0">
                  <a:pos x="connsiteX3" y="connsiteY3"/>
                </a:cxn>
              </a:cxnLst>
              <a:rect l="l" t="t" r="r" b="b"/>
              <a:pathLst>
                <a:path w="465513" h="393469" extrusionOk="0">
                  <a:moveTo>
                    <a:pt x="5542" y="0"/>
                  </a:moveTo>
                  <a:cubicBezTo>
                    <a:pt x="3695" y="131156"/>
                    <a:pt x="1847" y="262313"/>
                    <a:pt x="0" y="393469"/>
                  </a:cubicBezTo>
                  <a:lnTo>
                    <a:pt x="465513" y="393469"/>
                  </a:lnTo>
                  <a:lnTo>
                    <a:pt x="5542" y="0"/>
                  </a:lnTo>
                  <a:close/>
                </a:path>
              </a:pathLst>
            </a:custGeom>
            <a:solidFill>
              <a:srgbClr val="00ABFF"/>
            </a:solidFill>
            <a:ln>
              <a:solidFill>
                <a:srgbClr val="00AB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latin typeface="Arial"/>
                <a:ea typeface="Arial"/>
              </a:endParaRPr>
            </a:p>
          </p:txBody>
        </p:sp>
        <p:sp>
          <p:nvSpPr>
            <p:cNvPr id="28" name="Forme libre 16">
              <a:extLst>
                <a:ext uri="{FF2B5EF4-FFF2-40B4-BE49-F238E27FC236}">
                  <a16:creationId xmlns:a16="http://schemas.microsoft.com/office/drawing/2014/main" id="{C891C920-43D6-CF42-A84A-C21ADD0A9369}"/>
                </a:ext>
              </a:extLst>
            </p:cNvPr>
            <p:cNvSpPr/>
            <p:nvPr userDrawn="1"/>
          </p:nvSpPr>
          <p:spPr bwMode="auto">
            <a:xfrm>
              <a:off x="2061" y="136313"/>
              <a:ext cx="1126067" cy="804333"/>
            </a:xfrm>
            <a:custGeom>
              <a:avLst/>
              <a:gdLst>
                <a:gd name="connsiteX0" fmla="*/ 0 w 1100667"/>
                <a:gd name="connsiteY0" fmla="*/ 0 h 804333"/>
                <a:gd name="connsiteX1" fmla="*/ 0 w 1100667"/>
                <a:gd name="connsiteY1" fmla="*/ 431800 h 804333"/>
                <a:gd name="connsiteX2" fmla="*/ 474133 w 1100667"/>
                <a:gd name="connsiteY2" fmla="*/ 804333 h 804333"/>
                <a:gd name="connsiteX3" fmla="*/ 1100667 w 1100667"/>
                <a:gd name="connsiteY3" fmla="*/ 287867 h 804333"/>
                <a:gd name="connsiteX4" fmla="*/ 0 w 1100667"/>
                <a:gd name="connsiteY4" fmla="*/ 0 h 804333"/>
                <a:gd name="connsiteX0" fmla="*/ 0 w 1126067"/>
                <a:gd name="connsiteY0" fmla="*/ 0 h 804333"/>
                <a:gd name="connsiteX1" fmla="*/ 0 w 1126067"/>
                <a:gd name="connsiteY1" fmla="*/ 431800 h 804333"/>
                <a:gd name="connsiteX2" fmla="*/ 474133 w 1126067"/>
                <a:gd name="connsiteY2" fmla="*/ 804333 h 804333"/>
                <a:gd name="connsiteX3" fmla="*/ 1126067 w 1126067"/>
                <a:gd name="connsiteY3" fmla="*/ 270934 h 804333"/>
                <a:gd name="connsiteX4" fmla="*/ 0 w 1126067"/>
                <a:gd name="connsiteY4" fmla="*/ 0 h 8043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6067" h="804333" extrusionOk="0">
                  <a:moveTo>
                    <a:pt x="0" y="0"/>
                  </a:moveTo>
                  <a:lnTo>
                    <a:pt x="0" y="431800"/>
                  </a:lnTo>
                  <a:lnTo>
                    <a:pt x="474133" y="804333"/>
                  </a:lnTo>
                  <a:lnTo>
                    <a:pt x="1126067" y="270934"/>
                  </a:lnTo>
                  <a:lnTo>
                    <a:pt x="0" y="0"/>
                  </a:lnTo>
                  <a:close/>
                </a:path>
              </a:pathLst>
            </a:custGeom>
            <a:solidFill>
              <a:srgbClr val="B1B3B4"/>
            </a:solidFill>
            <a:ln>
              <a:solidFill>
                <a:srgbClr val="B1B3B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latin typeface="Arial"/>
                <a:ea typeface="Arial"/>
              </a:endParaRPr>
            </a:p>
          </p:txBody>
        </p:sp>
      </p:grpSp>
      <p:sp>
        <p:nvSpPr>
          <p:cNvPr id="29" name="Forme libre 14">
            <a:extLst>
              <a:ext uri="{FF2B5EF4-FFF2-40B4-BE49-F238E27FC236}">
                <a16:creationId xmlns:a16="http://schemas.microsoft.com/office/drawing/2014/main" id="{EAC4A7D4-C4E6-054F-9D87-CE1C760A7605}"/>
              </a:ext>
            </a:extLst>
          </p:cNvPr>
          <p:cNvSpPr/>
          <p:nvPr userDrawn="1"/>
        </p:nvSpPr>
        <p:spPr bwMode="auto">
          <a:xfrm>
            <a:off x="166315" y="-3159"/>
            <a:ext cx="12025685" cy="938672"/>
          </a:xfrm>
          <a:custGeom>
            <a:avLst/>
            <a:gdLst>
              <a:gd name="connsiteX0" fmla="*/ 303551 w 1570220"/>
              <a:gd name="connsiteY0" fmla="*/ 936885 h 959370"/>
              <a:gd name="connsiteX1" fmla="*/ 963118 w 1570220"/>
              <a:gd name="connsiteY1" fmla="*/ 393492 h 959370"/>
              <a:gd name="connsiteX2" fmla="*/ 48718 w 1570220"/>
              <a:gd name="connsiteY2" fmla="*/ 176134 h 959370"/>
              <a:gd name="connsiteX3" fmla="*/ 0 w 1570220"/>
              <a:gd name="connsiteY3" fmla="*/ 0 h 959370"/>
              <a:gd name="connsiteX4" fmla="*/ 1558977 w 1570220"/>
              <a:gd name="connsiteY4" fmla="*/ 3748 h 959370"/>
              <a:gd name="connsiteX5" fmla="*/ 1570220 w 1570220"/>
              <a:gd name="connsiteY5" fmla="*/ 959370 h 959370"/>
              <a:gd name="connsiteX6" fmla="*/ 303551 w 1570220"/>
              <a:gd name="connsiteY6" fmla="*/ 936885 h 959370"/>
              <a:gd name="connsiteX0" fmla="*/ 303551 w 7321315"/>
              <a:gd name="connsiteY0" fmla="*/ 936885 h 936885"/>
              <a:gd name="connsiteX1" fmla="*/ 963118 w 7321315"/>
              <a:gd name="connsiteY1" fmla="*/ 393492 h 936885"/>
              <a:gd name="connsiteX2" fmla="*/ 48718 w 7321315"/>
              <a:gd name="connsiteY2" fmla="*/ 176134 h 936885"/>
              <a:gd name="connsiteX3" fmla="*/ 0 w 7321315"/>
              <a:gd name="connsiteY3" fmla="*/ 0 h 936885"/>
              <a:gd name="connsiteX4" fmla="*/ 1558977 w 7321315"/>
              <a:gd name="connsiteY4" fmla="*/ 3748 h 936885"/>
              <a:gd name="connsiteX5" fmla="*/ 7321315 w 7321315"/>
              <a:gd name="connsiteY5" fmla="*/ 827023 h 936885"/>
              <a:gd name="connsiteX6" fmla="*/ 303551 w 7321315"/>
              <a:gd name="connsiteY6" fmla="*/ 936885 h 936885"/>
              <a:gd name="connsiteX0" fmla="*/ 303551 w 12001599"/>
              <a:gd name="connsiteY0" fmla="*/ 936885 h 936885"/>
              <a:gd name="connsiteX1" fmla="*/ 963118 w 12001599"/>
              <a:gd name="connsiteY1" fmla="*/ 393492 h 936885"/>
              <a:gd name="connsiteX2" fmla="*/ 48718 w 12001599"/>
              <a:gd name="connsiteY2" fmla="*/ 176134 h 936885"/>
              <a:gd name="connsiteX3" fmla="*/ 0 w 12001599"/>
              <a:gd name="connsiteY3" fmla="*/ 0 h 936885"/>
              <a:gd name="connsiteX4" fmla="*/ 1558977 w 12001599"/>
              <a:gd name="connsiteY4" fmla="*/ 3748 h 936885"/>
              <a:gd name="connsiteX5" fmla="*/ 12001599 w 12001599"/>
              <a:gd name="connsiteY5" fmla="*/ 887181 h 936885"/>
              <a:gd name="connsiteX6" fmla="*/ 303551 w 12001599"/>
              <a:gd name="connsiteY6" fmla="*/ 936885 h 936885"/>
              <a:gd name="connsiteX0" fmla="*/ 303551 w 12001599"/>
              <a:gd name="connsiteY0" fmla="*/ 957200 h 957200"/>
              <a:gd name="connsiteX1" fmla="*/ 963118 w 12001599"/>
              <a:gd name="connsiteY1" fmla="*/ 413807 h 957200"/>
              <a:gd name="connsiteX2" fmla="*/ 48718 w 12001599"/>
              <a:gd name="connsiteY2" fmla="*/ 196449 h 957200"/>
              <a:gd name="connsiteX3" fmla="*/ 0 w 12001599"/>
              <a:gd name="connsiteY3" fmla="*/ 20315 h 957200"/>
              <a:gd name="connsiteX4" fmla="*/ 10378124 w 12001599"/>
              <a:gd name="connsiteY4" fmla="*/ 0 h 957200"/>
              <a:gd name="connsiteX5" fmla="*/ 12001599 w 12001599"/>
              <a:gd name="connsiteY5" fmla="*/ 907496 h 957200"/>
              <a:gd name="connsiteX6" fmla="*/ 303551 w 12001599"/>
              <a:gd name="connsiteY6" fmla="*/ 957200 h 957200"/>
              <a:gd name="connsiteX0" fmla="*/ 303551 w 12001599"/>
              <a:gd name="connsiteY0" fmla="*/ 957200 h 957200"/>
              <a:gd name="connsiteX1" fmla="*/ 963118 w 12001599"/>
              <a:gd name="connsiteY1" fmla="*/ 413807 h 957200"/>
              <a:gd name="connsiteX2" fmla="*/ 48718 w 12001599"/>
              <a:gd name="connsiteY2" fmla="*/ 196449 h 957200"/>
              <a:gd name="connsiteX3" fmla="*/ 0 w 12001599"/>
              <a:gd name="connsiteY3" fmla="*/ 20315 h 957200"/>
              <a:gd name="connsiteX4" fmla="*/ 10378124 w 12001599"/>
              <a:gd name="connsiteY4" fmla="*/ 0 h 957200"/>
              <a:gd name="connsiteX5" fmla="*/ 12001599 w 12001599"/>
              <a:gd name="connsiteY5" fmla="*/ 907496 h 957200"/>
              <a:gd name="connsiteX6" fmla="*/ 303551 w 12001599"/>
              <a:gd name="connsiteY6" fmla="*/ 957200 h 957200"/>
              <a:gd name="connsiteX0" fmla="*/ 303551 w 12001599"/>
              <a:gd name="connsiteY0" fmla="*/ 936885 h 936885"/>
              <a:gd name="connsiteX1" fmla="*/ 963118 w 12001599"/>
              <a:gd name="connsiteY1" fmla="*/ 393492 h 936885"/>
              <a:gd name="connsiteX2" fmla="*/ 48718 w 12001599"/>
              <a:gd name="connsiteY2" fmla="*/ 176134 h 936885"/>
              <a:gd name="connsiteX3" fmla="*/ 0 w 12001599"/>
              <a:gd name="connsiteY3" fmla="*/ 0 h 936885"/>
              <a:gd name="connsiteX4" fmla="*/ 11990355 w 12001599"/>
              <a:gd name="connsiteY4" fmla="*/ 3748 h 936885"/>
              <a:gd name="connsiteX5" fmla="*/ 12001599 w 12001599"/>
              <a:gd name="connsiteY5" fmla="*/ 887181 h 936885"/>
              <a:gd name="connsiteX6" fmla="*/ 303551 w 12001599"/>
              <a:gd name="connsiteY6" fmla="*/ 936885 h 936885"/>
              <a:gd name="connsiteX0" fmla="*/ 303551 w 12019291"/>
              <a:gd name="connsiteY0" fmla="*/ 936885 h 936885"/>
              <a:gd name="connsiteX1" fmla="*/ 963118 w 12019291"/>
              <a:gd name="connsiteY1" fmla="*/ 393492 h 936885"/>
              <a:gd name="connsiteX2" fmla="*/ 48718 w 12019291"/>
              <a:gd name="connsiteY2" fmla="*/ 176134 h 936885"/>
              <a:gd name="connsiteX3" fmla="*/ 0 w 12019291"/>
              <a:gd name="connsiteY3" fmla="*/ 0 h 936885"/>
              <a:gd name="connsiteX4" fmla="*/ 12019291 w 12019291"/>
              <a:gd name="connsiteY4" fmla="*/ 9536 h 936885"/>
              <a:gd name="connsiteX5" fmla="*/ 12001599 w 12019291"/>
              <a:gd name="connsiteY5" fmla="*/ 887181 h 936885"/>
              <a:gd name="connsiteX6" fmla="*/ 303551 w 12019291"/>
              <a:gd name="connsiteY6" fmla="*/ 936885 h 936885"/>
              <a:gd name="connsiteX0" fmla="*/ 303551 w 12019291"/>
              <a:gd name="connsiteY0" fmla="*/ 936885 h 936885"/>
              <a:gd name="connsiteX1" fmla="*/ 963118 w 12019291"/>
              <a:gd name="connsiteY1" fmla="*/ 393492 h 936885"/>
              <a:gd name="connsiteX2" fmla="*/ 48718 w 12019291"/>
              <a:gd name="connsiteY2" fmla="*/ 176134 h 936885"/>
              <a:gd name="connsiteX3" fmla="*/ 0 w 12019291"/>
              <a:gd name="connsiteY3" fmla="*/ 0 h 936885"/>
              <a:gd name="connsiteX4" fmla="*/ 12019291 w 12019291"/>
              <a:gd name="connsiteY4" fmla="*/ 9536 h 936885"/>
              <a:gd name="connsiteX5" fmla="*/ 12018961 w 12019291"/>
              <a:gd name="connsiteY5" fmla="*/ 892969 h 936885"/>
              <a:gd name="connsiteX6" fmla="*/ 303551 w 12019291"/>
              <a:gd name="connsiteY6" fmla="*/ 936885 h 936885"/>
              <a:gd name="connsiteX0" fmla="*/ 303551 w 12019291"/>
              <a:gd name="connsiteY0" fmla="*/ 936885 h 936885"/>
              <a:gd name="connsiteX1" fmla="*/ 963118 w 12019291"/>
              <a:gd name="connsiteY1" fmla="*/ 393492 h 936885"/>
              <a:gd name="connsiteX2" fmla="*/ 48718 w 12019291"/>
              <a:gd name="connsiteY2" fmla="*/ 176134 h 936885"/>
              <a:gd name="connsiteX3" fmla="*/ 0 w 12019291"/>
              <a:gd name="connsiteY3" fmla="*/ 0 h 936885"/>
              <a:gd name="connsiteX4" fmla="*/ 12019291 w 12019291"/>
              <a:gd name="connsiteY4" fmla="*/ 15324 h 936885"/>
              <a:gd name="connsiteX5" fmla="*/ 12018961 w 12019291"/>
              <a:gd name="connsiteY5" fmla="*/ 892969 h 936885"/>
              <a:gd name="connsiteX6" fmla="*/ 303551 w 12019291"/>
              <a:gd name="connsiteY6" fmla="*/ 936885 h 936885"/>
              <a:gd name="connsiteX0" fmla="*/ 303551 w 12019291"/>
              <a:gd name="connsiteY0" fmla="*/ 938923 h 938923"/>
              <a:gd name="connsiteX1" fmla="*/ 963118 w 12019291"/>
              <a:gd name="connsiteY1" fmla="*/ 395530 h 938923"/>
              <a:gd name="connsiteX2" fmla="*/ 48718 w 12019291"/>
              <a:gd name="connsiteY2" fmla="*/ 178172 h 938923"/>
              <a:gd name="connsiteX3" fmla="*/ 0 w 12019291"/>
              <a:gd name="connsiteY3" fmla="*/ 2038 h 938923"/>
              <a:gd name="connsiteX4" fmla="*/ 12019291 w 12019291"/>
              <a:gd name="connsiteY4" fmla="*/ 0 h 938923"/>
              <a:gd name="connsiteX5" fmla="*/ 12018961 w 12019291"/>
              <a:gd name="connsiteY5" fmla="*/ 895007 h 938923"/>
              <a:gd name="connsiteX6" fmla="*/ 303551 w 12019291"/>
              <a:gd name="connsiteY6" fmla="*/ 938923 h 938923"/>
              <a:gd name="connsiteX0" fmla="*/ 303551 w 12025685"/>
              <a:gd name="connsiteY0" fmla="*/ 938923 h 938923"/>
              <a:gd name="connsiteX1" fmla="*/ 963118 w 12025685"/>
              <a:gd name="connsiteY1" fmla="*/ 395530 h 938923"/>
              <a:gd name="connsiteX2" fmla="*/ 48718 w 12025685"/>
              <a:gd name="connsiteY2" fmla="*/ 178172 h 938923"/>
              <a:gd name="connsiteX3" fmla="*/ 0 w 12025685"/>
              <a:gd name="connsiteY3" fmla="*/ 2038 h 938923"/>
              <a:gd name="connsiteX4" fmla="*/ 12019291 w 12025685"/>
              <a:gd name="connsiteY4" fmla="*/ 0 h 938923"/>
              <a:gd name="connsiteX5" fmla="*/ 12025685 w 12025685"/>
              <a:gd name="connsiteY5" fmla="*/ 928624 h 938923"/>
              <a:gd name="connsiteX6" fmla="*/ 303551 w 12025685"/>
              <a:gd name="connsiteY6" fmla="*/ 938923 h 938923"/>
              <a:gd name="connsiteX0" fmla="*/ 303551 w 12025685"/>
              <a:gd name="connsiteY0" fmla="*/ 938923 h 942071"/>
              <a:gd name="connsiteX1" fmla="*/ 963118 w 12025685"/>
              <a:gd name="connsiteY1" fmla="*/ 395530 h 942071"/>
              <a:gd name="connsiteX2" fmla="*/ 48718 w 12025685"/>
              <a:gd name="connsiteY2" fmla="*/ 178172 h 942071"/>
              <a:gd name="connsiteX3" fmla="*/ 0 w 12025685"/>
              <a:gd name="connsiteY3" fmla="*/ 2038 h 942071"/>
              <a:gd name="connsiteX4" fmla="*/ 12019291 w 12025685"/>
              <a:gd name="connsiteY4" fmla="*/ 0 h 942071"/>
              <a:gd name="connsiteX5" fmla="*/ 12025685 w 12025685"/>
              <a:gd name="connsiteY5" fmla="*/ 942071 h 942071"/>
              <a:gd name="connsiteX6" fmla="*/ 303551 w 12025685"/>
              <a:gd name="connsiteY6" fmla="*/ 938923 h 942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025685" h="942071" extrusionOk="0">
                <a:moveTo>
                  <a:pt x="303551" y="938923"/>
                </a:moveTo>
                <a:lnTo>
                  <a:pt x="963118" y="395530"/>
                </a:lnTo>
                <a:lnTo>
                  <a:pt x="48718" y="178172"/>
                </a:lnTo>
                <a:lnTo>
                  <a:pt x="0" y="2038"/>
                </a:lnTo>
                <a:lnTo>
                  <a:pt x="12019291" y="0"/>
                </a:lnTo>
                <a:cubicBezTo>
                  <a:pt x="12021422" y="309541"/>
                  <a:pt x="12023554" y="632530"/>
                  <a:pt x="12025685" y="942071"/>
                </a:cubicBezTo>
                <a:lnTo>
                  <a:pt x="303551" y="938923"/>
                </a:lnTo>
                <a:close/>
              </a:path>
            </a:pathLst>
          </a:custGeom>
          <a:solidFill>
            <a:srgbClr val="122372"/>
          </a:solidFill>
          <a:ln>
            <a:solidFill>
              <a:srgbClr val="1223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latin typeface="Arial"/>
              <a:ea typeface="Arial"/>
            </a:endParaRPr>
          </a:p>
        </p:txBody>
      </p:sp>
      <p:sp>
        <p:nvSpPr>
          <p:cNvPr id="30" name="Titre 1">
            <a:extLst>
              <a:ext uri="{FF2B5EF4-FFF2-40B4-BE49-F238E27FC236}">
                <a16:creationId xmlns:a16="http://schemas.microsoft.com/office/drawing/2014/main" id="{A264D82C-0B33-EF49-86BB-54BAB7C4A85D}"/>
              </a:ext>
            </a:extLst>
          </p:cNvPr>
          <p:cNvSpPr>
            <a:spLocks noGrp="1"/>
          </p:cNvSpPr>
          <p:nvPr>
            <p:ph type="title" hasCustomPrompt="1"/>
          </p:nvPr>
        </p:nvSpPr>
        <p:spPr bwMode="auto">
          <a:xfrm>
            <a:off x="656493" y="-1"/>
            <a:ext cx="11535507" cy="935513"/>
          </a:xfrm>
        </p:spPr>
        <p:txBody>
          <a:bodyPr anchor="ctr"/>
          <a:lstStyle>
            <a:lvl1pPr>
              <a:defRPr>
                <a:solidFill>
                  <a:schemeClr val="bg1"/>
                </a:solidFill>
                <a:latin typeface="Arial"/>
                <a:ea typeface="Arial"/>
              </a:defRPr>
            </a:lvl1pPr>
          </a:lstStyle>
          <a:p>
            <a:pPr>
              <a:defRPr/>
            </a:pPr>
            <a:r>
              <a:rPr lang="fr-FR" dirty="0"/>
              <a:t>Cliquez et modifiez le titre</a:t>
            </a:r>
            <a:endParaRPr dirty="0"/>
          </a:p>
        </p:txBody>
      </p:sp>
    </p:spTree>
    <p:extLst>
      <p:ext uri="{BB962C8B-B14F-4D97-AF65-F5344CB8AC3E}">
        <p14:creationId xmlns:p14="http://schemas.microsoft.com/office/powerpoint/2010/main" val="40470329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PhAnim="0" preserve="1" userDrawn="1">
  <p:cSld name="2_Titre seul">
    <p:spTree>
      <p:nvGrpSpPr>
        <p:cNvPr id="1" name=""/>
        <p:cNvGrpSpPr/>
        <p:nvPr/>
      </p:nvGrpSpPr>
      <p:grpSpPr bwMode="auto">
        <a:xfrm>
          <a:off x="0" y="0"/>
          <a:ext cx="0" cy="0"/>
          <a:chOff x="0" y="0"/>
          <a:chExt cx="0" cy="0"/>
        </a:xfrm>
      </p:grpSpPr>
      <p:sp>
        <p:nvSpPr>
          <p:cNvPr id="5" name="Espace réservé de la date 2"/>
          <p:cNvSpPr>
            <a:spLocks noGrp="1"/>
          </p:cNvSpPr>
          <p:nvPr>
            <p:ph type="dt" sz="half" idx="10"/>
          </p:nvPr>
        </p:nvSpPr>
        <p:spPr bwMode="auto"/>
        <p:txBody>
          <a:bodyPr/>
          <a:lstStyle/>
          <a:p>
            <a:pPr>
              <a:defRPr/>
            </a:pPr>
            <a:fld id="{995ABFFC-9B3E-E046-B16A-EAB56573FF59}" type="datetime1">
              <a:rPr lang="fr-FR" smtClean="0"/>
              <a:pPr>
                <a:defRPr/>
              </a:pPr>
              <a:t>20/05/2019</a:t>
            </a:fld>
            <a:endParaRPr lang="fr-FR"/>
          </a:p>
        </p:txBody>
      </p:sp>
      <p:sp>
        <p:nvSpPr>
          <p:cNvPr id="6" name="Espace réservé du pied de page 3"/>
          <p:cNvSpPr>
            <a:spLocks noGrp="1"/>
          </p:cNvSpPr>
          <p:nvPr>
            <p:ph type="ftr" sz="quarter" idx="11"/>
          </p:nvPr>
        </p:nvSpPr>
        <p:spPr bwMode="auto"/>
        <p:txBody>
          <a:bodyPr/>
          <a:lstStyle/>
          <a:p>
            <a:pPr>
              <a:defRPr/>
            </a:pPr>
            <a:r>
              <a:rPr lang="fr-FR"/>
              <a:t>ISAE-SUPAERO</a:t>
            </a:r>
            <a:endParaRPr/>
          </a:p>
        </p:txBody>
      </p:sp>
      <p:sp>
        <p:nvSpPr>
          <p:cNvPr id="7" name="Espace réservé du numéro de diapositive 4"/>
          <p:cNvSpPr>
            <a:spLocks noGrp="1"/>
          </p:cNvSpPr>
          <p:nvPr>
            <p:ph type="sldNum" sz="quarter" idx="12"/>
          </p:nvPr>
        </p:nvSpPr>
        <p:spPr bwMode="auto"/>
        <p:txBody>
          <a:bodyPr/>
          <a:lstStyle/>
          <a:p>
            <a:pPr>
              <a:defRPr/>
            </a:pPr>
            <a:fld id="{5E177536-18BF-1743-A360-A4663329E682}" type="slidenum">
              <a:rPr/>
              <a:pPr>
                <a:defRPr/>
              </a:pPr>
              <a:t>‹N›</a:t>
            </a:fld>
            <a:endParaRPr lang="fr-FR"/>
          </a:p>
        </p:txBody>
      </p:sp>
      <p:grpSp>
        <p:nvGrpSpPr>
          <p:cNvPr id="8" name="Grouper 5"/>
          <p:cNvGrpSpPr/>
          <p:nvPr userDrawn="1"/>
        </p:nvGrpSpPr>
        <p:grpSpPr bwMode="auto">
          <a:xfrm>
            <a:off x="0" y="-12825"/>
            <a:ext cx="12194324" cy="6460415"/>
            <a:chOff x="0" y="-12825"/>
            <a:chExt cx="12194324" cy="6460415"/>
          </a:xfrm>
        </p:grpSpPr>
        <p:grpSp>
          <p:nvGrpSpPr>
            <p:cNvPr id="9" name="Grouper 6"/>
            <p:cNvGrpSpPr/>
            <p:nvPr userDrawn="1"/>
          </p:nvGrpSpPr>
          <p:grpSpPr bwMode="auto">
            <a:xfrm>
              <a:off x="0" y="2358"/>
              <a:ext cx="6887395" cy="6445232"/>
              <a:chOff x="0" y="2358"/>
              <a:chExt cx="6887395" cy="6445232"/>
            </a:xfrm>
          </p:grpSpPr>
          <p:sp>
            <p:nvSpPr>
              <p:cNvPr id="10" name="Forme libre 8"/>
              <p:cNvSpPr/>
              <p:nvPr userDrawn="1"/>
            </p:nvSpPr>
            <p:spPr bwMode="auto">
              <a:xfrm>
                <a:off x="1" y="2358"/>
                <a:ext cx="256890" cy="186178"/>
              </a:xfrm>
              <a:custGeom>
                <a:avLst/>
                <a:gdLst>
                  <a:gd name="connsiteX0" fmla="*/ 0 w 205047"/>
                  <a:gd name="connsiteY0" fmla="*/ 0 h 160713"/>
                  <a:gd name="connsiteX1" fmla="*/ 5542 w 205047"/>
                  <a:gd name="connsiteY1" fmla="*/ 116378 h 160713"/>
                  <a:gd name="connsiteX2" fmla="*/ 205047 w 205047"/>
                  <a:gd name="connsiteY2" fmla="*/ 160713 h 160713"/>
                  <a:gd name="connsiteX3" fmla="*/ 166255 w 205047"/>
                  <a:gd name="connsiteY3" fmla="*/ 0 h 160713"/>
                  <a:gd name="connsiteX4" fmla="*/ 0 w 205047"/>
                  <a:gd name="connsiteY4" fmla="*/ 0 h 1607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047" h="160713" extrusionOk="0">
                    <a:moveTo>
                      <a:pt x="0" y="0"/>
                    </a:moveTo>
                    <a:lnTo>
                      <a:pt x="5542" y="116378"/>
                    </a:lnTo>
                    <a:lnTo>
                      <a:pt x="205047" y="160713"/>
                    </a:lnTo>
                    <a:lnTo>
                      <a:pt x="166255" y="0"/>
                    </a:lnTo>
                    <a:lnTo>
                      <a:pt x="0" y="0"/>
                    </a:lnTo>
                    <a:close/>
                  </a:path>
                </a:pathLst>
              </a:custGeom>
              <a:solidFill>
                <a:srgbClr val="FFED00"/>
              </a:solidFill>
              <a:ln>
                <a:solidFill>
                  <a:srgbClr val="FFE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p>
            </p:txBody>
          </p:sp>
          <p:sp>
            <p:nvSpPr>
              <p:cNvPr id="11" name="Forme libre 9"/>
              <p:cNvSpPr/>
              <p:nvPr userDrawn="1"/>
            </p:nvSpPr>
            <p:spPr bwMode="auto">
              <a:xfrm>
                <a:off x="0" y="538106"/>
                <a:ext cx="465513" cy="393469"/>
              </a:xfrm>
              <a:custGeom>
                <a:avLst/>
                <a:gdLst>
                  <a:gd name="connsiteX0" fmla="*/ 5542 w 465513"/>
                  <a:gd name="connsiteY0" fmla="*/ 0 h 393469"/>
                  <a:gd name="connsiteX1" fmla="*/ 0 w 465513"/>
                  <a:gd name="connsiteY1" fmla="*/ 393469 h 393469"/>
                  <a:gd name="connsiteX2" fmla="*/ 465513 w 465513"/>
                  <a:gd name="connsiteY2" fmla="*/ 393469 h 393469"/>
                  <a:gd name="connsiteX3" fmla="*/ 5542 w 465513"/>
                  <a:gd name="connsiteY3" fmla="*/ 0 h 393469"/>
                </a:gdLst>
                <a:ahLst/>
                <a:cxnLst>
                  <a:cxn ang="0">
                    <a:pos x="connsiteX0" y="connsiteY0"/>
                  </a:cxn>
                  <a:cxn ang="0">
                    <a:pos x="connsiteX1" y="connsiteY1"/>
                  </a:cxn>
                  <a:cxn ang="0">
                    <a:pos x="connsiteX2" y="connsiteY2"/>
                  </a:cxn>
                  <a:cxn ang="0">
                    <a:pos x="connsiteX3" y="connsiteY3"/>
                  </a:cxn>
                </a:cxnLst>
                <a:rect l="l" t="t" r="r" b="b"/>
                <a:pathLst>
                  <a:path w="465513" h="393469" extrusionOk="0">
                    <a:moveTo>
                      <a:pt x="5542" y="0"/>
                    </a:moveTo>
                    <a:cubicBezTo>
                      <a:pt x="3695" y="131156"/>
                      <a:pt x="1847" y="262313"/>
                      <a:pt x="0" y="393469"/>
                    </a:cubicBezTo>
                    <a:lnTo>
                      <a:pt x="465513" y="393469"/>
                    </a:lnTo>
                    <a:lnTo>
                      <a:pt x="5542" y="0"/>
                    </a:lnTo>
                    <a:close/>
                  </a:path>
                </a:pathLst>
              </a:custGeom>
              <a:solidFill>
                <a:srgbClr val="122372"/>
              </a:solidFill>
              <a:ln>
                <a:solidFill>
                  <a:srgbClr val="1223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p>
            </p:txBody>
          </p:sp>
          <p:sp>
            <p:nvSpPr>
              <p:cNvPr id="12" name="Forme libre 10"/>
              <p:cNvSpPr/>
              <p:nvPr userDrawn="1"/>
            </p:nvSpPr>
            <p:spPr bwMode="auto">
              <a:xfrm>
                <a:off x="4072" y="126890"/>
                <a:ext cx="1126067" cy="804333"/>
              </a:xfrm>
              <a:custGeom>
                <a:avLst/>
                <a:gdLst>
                  <a:gd name="connsiteX0" fmla="*/ 0 w 1100667"/>
                  <a:gd name="connsiteY0" fmla="*/ 0 h 804333"/>
                  <a:gd name="connsiteX1" fmla="*/ 0 w 1100667"/>
                  <a:gd name="connsiteY1" fmla="*/ 431800 h 804333"/>
                  <a:gd name="connsiteX2" fmla="*/ 474133 w 1100667"/>
                  <a:gd name="connsiteY2" fmla="*/ 804333 h 804333"/>
                  <a:gd name="connsiteX3" fmla="*/ 1100667 w 1100667"/>
                  <a:gd name="connsiteY3" fmla="*/ 287867 h 804333"/>
                  <a:gd name="connsiteX4" fmla="*/ 0 w 1100667"/>
                  <a:gd name="connsiteY4" fmla="*/ 0 h 804333"/>
                  <a:gd name="connsiteX0" fmla="*/ 0 w 1126067"/>
                  <a:gd name="connsiteY0" fmla="*/ 0 h 804333"/>
                  <a:gd name="connsiteX1" fmla="*/ 0 w 1126067"/>
                  <a:gd name="connsiteY1" fmla="*/ 431800 h 804333"/>
                  <a:gd name="connsiteX2" fmla="*/ 474133 w 1126067"/>
                  <a:gd name="connsiteY2" fmla="*/ 804333 h 804333"/>
                  <a:gd name="connsiteX3" fmla="*/ 1126067 w 1126067"/>
                  <a:gd name="connsiteY3" fmla="*/ 270934 h 804333"/>
                  <a:gd name="connsiteX4" fmla="*/ 0 w 1126067"/>
                  <a:gd name="connsiteY4" fmla="*/ 0 h 8043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6067" h="804333" extrusionOk="0">
                    <a:moveTo>
                      <a:pt x="0" y="0"/>
                    </a:moveTo>
                    <a:lnTo>
                      <a:pt x="0" y="431800"/>
                    </a:lnTo>
                    <a:lnTo>
                      <a:pt x="474133" y="804333"/>
                    </a:lnTo>
                    <a:lnTo>
                      <a:pt x="1126067" y="270934"/>
                    </a:lnTo>
                    <a:lnTo>
                      <a:pt x="0" y="0"/>
                    </a:lnTo>
                    <a:close/>
                  </a:path>
                </a:pathLst>
              </a:custGeom>
              <a:solidFill>
                <a:srgbClr val="00ABFF"/>
              </a:solidFill>
              <a:ln>
                <a:solidFill>
                  <a:srgbClr val="00AB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p>
            </p:txBody>
          </p:sp>
          <p:sp>
            <p:nvSpPr>
              <p:cNvPr id="25" name="Forme libre 9">
                <a:extLst>
                  <a:ext uri="{FF2B5EF4-FFF2-40B4-BE49-F238E27FC236}">
                    <a16:creationId xmlns:a16="http://schemas.microsoft.com/office/drawing/2014/main" id="{778AB88D-C9F2-704E-9935-55F772E74010}"/>
                  </a:ext>
                </a:extLst>
              </p:cNvPr>
              <p:cNvSpPr/>
              <p:nvPr userDrawn="1"/>
            </p:nvSpPr>
            <p:spPr bwMode="auto">
              <a:xfrm>
                <a:off x="655760" y="3269830"/>
                <a:ext cx="465513" cy="393469"/>
              </a:xfrm>
              <a:custGeom>
                <a:avLst/>
                <a:gdLst>
                  <a:gd name="connsiteX0" fmla="*/ 5542 w 465513"/>
                  <a:gd name="connsiteY0" fmla="*/ 0 h 393469"/>
                  <a:gd name="connsiteX1" fmla="*/ 0 w 465513"/>
                  <a:gd name="connsiteY1" fmla="*/ 393469 h 393469"/>
                  <a:gd name="connsiteX2" fmla="*/ 465513 w 465513"/>
                  <a:gd name="connsiteY2" fmla="*/ 393469 h 393469"/>
                  <a:gd name="connsiteX3" fmla="*/ 5542 w 465513"/>
                  <a:gd name="connsiteY3" fmla="*/ 0 h 393469"/>
                </a:gdLst>
                <a:ahLst/>
                <a:cxnLst>
                  <a:cxn ang="0">
                    <a:pos x="connsiteX0" y="connsiteY0"/>
                  </a:cxn>
                  <a:cxn ang="0">
                    <a:pos x="connsiteX1" y="connsiteY1"/>
                  </a:cxn>
                  <a:cxn ang="0">
                    <a:pos x="connsiteX2" y="connsiteY2"/>
                  </a:cxn>
                  <a:cxn ang="0">
                    <a:pos x="connsiteX3" y="connsiteY3"/>
                  </a:cxn>
                </a:cxnLst>
                <a:rect l="l" t="t" r="r" b="b"/>
                <a:pathLst>
                  <a:path w="465513" h="393469" extrusionOk="0">
                    <a:moveTo>
                      <a:pt x="5542" y="0"/>
                    </a:moveTo>
                    <a:cubicBezTo>
                      <a:pt x="3695" y="131156"/>
                      <a:pt x="1847" y="262313"/>
                      <a:pt x="0" y="393469"/>
                    </a:cubicBezTo>
                    <a:lnTo>
                      <a:pt x="465513" y="393469"/>
                    </a:lnTo>
                    <a:lnTo>
                      <a:pt x="5542" y="0"/>
                    </a:ln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p>
            </p:txBody>
          </p:sp>
          <p:sp>
            <p:nvSpPr>
              <p:cNvPr id="27" name="Forme libre 9">
                <a:extLst>
                  <a:ext uri="{FF2B5EF4-FFF2-40B4-BE49-F238E27FC236}">
                    <a16:creationId xmlns:a16="http://schemas.microsoft.com/office/drawing/2014/main" id="{BA997941-F629-3549-A025-62EB38728F1A}"/>
                  </a:ext>
                </a:extLst>
              </p:cNvPr>
              <p:cNvSpPr/>
              <p:nvPr userDrawn="1"/>
            </p:nvSpPr>
            <p:spPr bwMode="auto">
              <a:xfrm>
                <a:off x="664626" y="6004620"/>
                <a:ext cx="465513" cy="393469"/>
              </a:xfrm>
              <a:custGeom>
                <a:avLst/>
                <a:gdLst>
                  <a:gd name="connsiteX0" fmla="*/ 5542 w 465513"/>
                  <a:gd name="connsiteY0" fmla="*/ 0 h 393469"/>
                  <a:gd name="connsiteX1" fmla="*/ 0 w 465513"/>
                  <a:gd name="connsiteY1" fmla="*/ 393469 h 393469"/>
                  <a:gd name="connsiteX2" fmla="*/ 465513 w 465513"/>
                  <a:gd name="connsiteY2" fmla="*/ 393469 h 393469"/>
                  <a:gd name="connsiteX3" fmla="*/ 5542 w 465513"/>
                  <a:gd name="connsiteY3" fmla="*/ 0 h 393469"/>
                </a:gdLst>
                <a:ahLst/>
                <a:cxnLst>
                  <a:cxn ang="0">
                    <a:pos x="connsiteX0" y="connsiteY0"/>
                  </a:cxn>
                  <a:cxn ang="0">
                    <a:pos x="connsiteX1" y="connsiteY1"/>
                  </a:cxn>
                  <a:cxn ang="0">
                    <a:pos x="connsiteX2" y="connsiteY2"/>
                  </a:cxn>
                  <a:cxn ang="0">
                    <a:pos x="connsiteX3" y="connsiteY3"/>
                  </a:cxn>
                </a:cxnLst>
                <a:rect l="l" t="t" r="r" b="b"/>
                <a:pathLst>
                  <a:path w="465513" h="393469" extrusionOk="0">
                    <a:moveTo>
                      <a:pt x="5542" y="0"/>
                    </a:moveTo>
                    <a:cubicBezTo>
                      <a:pt x="3695" y="131156"/>
                      <a:pt x="1847" y="262313"/>
                      <a:pt x="0" y="393469"/>
                    </a:cubicBezTo>
                    <a:lnTo>
                      <a:pt x="465513" y="393469"/>
                    </a:lnTo>
                    <a:lnTo>
                      <a:pt x="5542" y="0"/>
                    </a:lnTo>
                    <a:close/>
                  </a:path>
                </a:pathLst>
              </a:cu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p>
            </p:txBody>
          </p:sp>
          <p:sp>
            <p:nvSpPr>
              <p:cNvPr id="28" name="Forme libre 9">
                <a:extLst>
                  <a:ext uri="{FF2B5EF4-FFF2-40B4-BE49-F238E27FC236}">
                    <a16:creationId xmlns:a16="http://schemas.microsoft.com/office/drawing/2014/main" id="{69A2FE9E-8197-D64D-B7E2-53321B002CAA}"/>
                  </a:ext>
                </a:extLst>
              </p:cNvPr>
              <p:cNvSpPr/>
              <p:nvPr userDrawn="1"/>
            </p:nvSpPr>
            <p:spPr bwMode="auto">
              <a:xfrm>
                <a:off x="6421882" y="6054121"/>
                <a:ext cx="465513" cy="393469"/>
              </a:xfrm>
              <a:custGeom>
                <a:avLst/>
                <a:gdLst>
                  <a:gd name="connsiteX0" fmla="*/ 5542 w 465513"/>
                  <a:gd name="connsiteY0" fmla="*/ 0 h 393469"/>
                  <a:gd name="connsiteX1" fmla="*/ 0 w 465513"/>
                  <a:gd name="connsiteY1" fmla="*/ 393469 h 393469"/>
                  <a:gd name="connsiteX2" fmla="*/ 465513 w 465513"/>
                  <a:gd name="connsiteY2" fmla="*/ 393469 h 393469"/>
                  <a:gd name="connsiteX3" fmla="*/ 5542 w 465513"/>
                  <a:gd name="connsiteY3" fmla="*/ 0 h 393469"/>
                </a:gdLst>
                <a:ahLst/>
                <a:cxnLst>
                  <a:cxn ang="0">
                    <a:pos x="connsiteX0" y="connsiteY0"/>
                  </a:cxn>
                  <a:cxn ang="0">
                    <a:pos x="connsiteX1" y="connsiteY1"/>
                  </a:cxn>
                  <a:cxn ang="0">
                    <a:pos x="connsiteX2" y="connsiteY2"/>
                  </a:cxn>
                  <a:cxn ang="0">
                    <a:pos x="connsiteX3" y="connsiteY3"/>
                  </a:cxn>
                </a:cxnLst>
                <a:rect l="l" t="t" r="r" b="b"/>
                <a:pathLst>
                  <a:path w="465513" h="393469" extrusionOk="0">
                    <a:moveTo>
                      <a:pt x="5542" y="0"/>
                    </a:moveTo>
                    <a:cubicBezTo>
                      <a:pt x="3695" y="131156"/>
                      <a:pt x="1847" y="262313"/>
                      <a:pt x="0" y="393469"/>
                    </a:cubicBezTo>
                    <a:lnTo>
                      <a:pt x="465513" y="393469"/>
                    </a:lnTo>
                    <a:lnTo>
                      <a:pt x="5542" y="0"/>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p>
            </p:txBody>
          </p:sp>
          <p:sp>
            <p:nvSpPr>
              <p:cNvPr id="29" name="Forme libre 9">
                <a:extLst>
                  <a:ext uri="{FF2B5EF4-FFF2-40B4-BE49-F238E27FC236}">
                    <a16:creationId xmlns:a16="http://schemas.microsoft.com/office/drawing/2014/main" id="{27AE7A52-C412-B948-99F8-E7581EAE8BA0}"/>
                  </a:ext>
                </a:extLst>
              </p:cNvPr>
              <p:cNvSpPr/>
              <p:nvPr userDrawn="1"/>
            </p:nvSpPr>
            <p:spPr bwMode="auto">
              <a:xfrm>
                <a:off x="6410809" y="3240775"/>
                <a:ext cx="465513" cy="393469"/>
              </a:xfrm>
              <a:custGeom>
                <a:avLst/>
                <a:gdLst>
                  <a:gd name="connsiteX0" fmla="*/ 5542 w 465513"/>
                  <a:gd name="connsiteY0" fmla="*/ 0 h 393469"/>
                  <a:gd name="connsiteX1" fmla="*/ 0 w 465513"/>
                  <a:gd name="connsiteY1" fmla="*/ 393469 h 393469"/>
                  <a:gd name="connsiteX2" fmla="*/ 465513 w 465513"/>
                  <a:gd name="connsiteY2" fmla="*/ 393469 h 393469"/>
                  <a:gd name="connsiteX3" fmla="*/ 5542 w 465513"/>
                  <a:gd name="connsiteY3" fmla="*/ 0 h 393469"/>
                </a:gdLst>
                <a:ahLst/>
                <a:cxnLst>
                  <a:cxn ang="0">
                    <a:pos x="connsiteX0" y="connsiteY0"/>
                  </a:cxn>
                  <a:cxn ang="0">
                    <a:pos x="connsiteX1" y="connsiteY1"/>
                  </a:cxn>
                  <a:cxn ang="0">
                    <a:pos x="connsiteX2" y="connsiteY2"/>
                  </a:cxn>
                  <a:cxn ang="0">
                    <a:pos x="connsiteX3" y="connsiteY3"/>
                  </a:cxn>
                </a:cxnLst>
                <a:rect l="l" t="t" r="r" b="b"/>
                <a:pathLst>
                  <a:path w="465513" h="393469" extrusionOk="0">
                    <a:moveTo>
                      <a:pt x="5542" y="0"/>
                    </a:moveTo>
                    <a:cubicBezTo>
                      <a:pt x="3695" y="131156"/>
                      <a:pt x="1847" y="262313"/>
                      <a:pt x="0" y="393469"/>
                    </a:cubicBezTo>
                    <a:lnTo>
                      <a:pt x="465513" y="393469"/>
                    </a:lnTo>
                    <a:lnTo>
                      <a:pt x="5542" y="0"/>
                    </a:ln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p>
            </p:txBody>
          </p:sp>
        </p:grpSp>
        <p:sp>
          <p:nvSpPr>
            <p:cNvPr id="13" name="Forme libre 7"/>
            <p:cNvSpPr/>
            <p:nvPr userDrawn="1"/>
          </p:nvSpPr>
          <p:spPr bwMode="auto">
            <a:xfrm>
              <a:off x="168639" y="-12825"/>
              <a:ext cx="12025685" cy="942071"/>
            </a:xfrm>
            <a:custGeom>
              <a:avLst/>
              <a:gdLst>
                <a:gd name="connsiteX0" fmla="*/ 303551 w 1570220"/>
                <a:gd name="connsiteY0" fmla="*/ 936885 h 959370"/>
                <a:gd name="connsiteX1" fmla="*/ 963118 w 1570220"/>
                <a:gd name="connsiteY1" fmla="*/ 393492 h 959370"/>
                <a:gd name="connsiteX2" fmla="*/ 48718 w 1570220"/>
                <a:gd name="connsiteY2" fmla="*/ 176134 h 959370"/>
                <a:gd name="connsiteX3" fmla="*/ 0 w 1570220"/>
                <a:gd name="connsiteY3" fmla="*/ 0 h 959370"/>
                <a:gd name="connsiteX4" fmla="*/ 1558977 w 1570220"/>
                <a:gd name="connsiteY4" fmla="*/ 3748 h 959370"/>
                <a:gd name="connsiteX5" fmla="*/ 1570220 w 1570220"/>
                <a:gd name="connsiteY5" fmla="*/ 959370 h 959370"/>
                <a:gd name="connsiteX6" fmla="*/ 303551 w 1570220"/>
                <a:gd name="connsiteY6" fmla="*/ 936885 h 959370"/>
                <a:gd name="connsiteX0" fmla="*/ 303551 w 7321315"/>
                <a:gd name="connsiteY0" fmla="*/ 936885 h 936885"/>
                <a:gd name="connsiteX1" fmla="*/ 963118 w 7321315"/>
                <a:gd name="connsiteY1" fmla="*/ 393492 h 936885"/>
                <a:gd name="connsiteX2" fmla="*/ 48718 w 7321315"/>
                <a:gd name="connsiteY2" fmla="*/ 176134 h 936885"/>
                <a:gd name="connsiteX3" fmla="*/ 0 w 7321315"/>
                <a:gd name="connsiteY3" fmla="*/ 0 h 936885"/>
                <a:gd name="connsiteX4" fmla="*/ 1558977 w 7321315"/>
                <a:gd name="connsiteY4" fmla="*/ 3748 h 936885"/>
                <a:gd name="connsiteX5" fmla="*/ 7321315 w 7321315"/>
                <a:gd name="connsiteY5" fmla="*/ 827023 h 936885"/>
                <a:gd name="connsiteX6" fmla="*/ 303551 w 7321315"/>
                <a:gd name="connsiteY6" fmla="*/ 936885 h 936885"/>
                <a:gd name="connsiteX0" fmla="*/ 303551 w 12001599"/>
                <a:gd name="connsiteY0" fmla="*/ 936885 h 936885"/>
                <a:gd name="connsiteX1" fmla="*/ 963118 w 12001599"/>
                <a:gd name="connsiteY1" fmla="*/ 393492 h 936885"/>
                <a:gd name="connsiteX2" fmla="*/ 48718 w 12001599"/>
                <a:gd name="connsiteY2" fmla="*/ 176134 h 936885"/>
                <a:gd name="connsiteX3" fmla="*/ 0 w 12001599"/>
                <a:gd name="connsiteY3" fmla="*/ 0 h 936885"/>
                <a:gd name="connsiteX4" fmla="*/ 1558977 w 12001599"/>
                <a:gd name="connsiteY4" fmla="*/ 3748 h 936885"/>
                <a:gd name="connsiteX5" fmla="*/ 12001599 w 12001599"/>
                <a:gd name="connsiteY5" fmla="*/ 887181 h 936885"/>
                <a:gd name="connsiteX6" fmla="*/ 303551 w 12001599"/>
                <a:gd name="connsiteY6" fmla="*/ 936885 h 936885"/>
                <a:gd name="connsiteX0" fmla="*/ 303551 w 12001599"/>
                <a:gd name="connsiteY0" fmla="*/ 957200 h 957200"/>
                <a:gd name="connsiteX1" fmla="*/ 963118 w 12001599"/>
                <a:gd name="connsiteY1" fmla="*/ 413807 h 957200"/>
                <a:gd name="connsiteX2" fmla="*/ 48718 w 12001599"/>
                <a:gd name="connsiteY2" fmla="*/ 196449 h 957200"/>
                <a:gd name="connsiteX3" fmla="*/ 0 w 12001599"/>
                <a:gd name="connsiteY3" fmla="*/ 20315 h 957200"/>
                <a:gd name="connsiteX4" fmla="*/ 10378124 w 12001599"/>
                <a:gd name="connsiteY4" fmla="*/ 0 h 957200"/>
                <a:gd name="connsiteX5" fmla="*/ 12001599 w 12001599"/>
                <a:gd name="connsiteY5" fmla="*/ 907496 h 957200"/>
                <a:gd name="connsiteX6" fmla="*/ 303551 w 12001599"/>
                <a:gd name="connsiteY6" fmla="*/ 957200 h 957200"/>
                <a:gd name="connsiteX0" fmla="*/ 303551 w 12001599"/>
                <a:gd name="connsiteY0" fmla="*/ 957200 h 957200"/>
                <a:gd name="connsiteX1" fmla="*/ 963118 w 12001599"/>
                <a:gd name="connsiteY1" fmla="*/ 413807 h 957200"/>
                <a:gd name="connsiteX2" fmla="*/ 48718 w 12001599"/>
                <a:gd name="connsiteY2" fmla="*/ 196449 h 957200"/>
                <a:gd name="connsiteX3" fmla="*/ 0 w 12001599"/>
                <a:gd name="connsiteY3" fmla="*/ 20315 h 957200"/>
                <a:gd name="connsiteX4" fmla="*/ 10378124 w 12001599"/>
                <a:gd name="connsiteY4" fmla="*/ 0 h 957200"/>
                <a:gd name="connsiteX5" fmla="*/ 12001599 w 12001599"/>
                <a:gd name="connsiteY5" fmla="*/ 907496 h 957200"/>
                <a:gd name="connsiteX6" fmla="*/ 303551 w 12001599"/>
                <a:gd name="connsiteY6" fmla="*/ 957200 h 957200"/>
                <a:gd name="connsiteX0" fmla="*/ 303551 w 12001599"/>
                <a:gd name="connsiteY0" fmla="*/ 936885 h 936885"/>
                <a:gd name="connsiteX1" fmla="*/ 963118 w 12001599"/>
                <a:gd name="connsiteY1" fmla="*/ 393492 h 936885"/>
                <a:gd name="connsiteX2" fmla="*/ 48718 w 12001599"/>
                <a:gd name="connsiteY2" fmla="*/ 176134 h 936885"/>
                <a:gd name="connsiteX3" fmla="*/ 0 w 12001599"/>
                <a:gd name="connsiteY3" fmla="*/ 0 h 936885"/>
                <a:gd name="connsiteX4" fmla="*/ 11990355 w 12001599"/>
                <a:gd name="connsiteY4" fmla="*/ 3748 h 936885"/>
                <a:gd name="connsiteX5" fmla="*/ 12001599 w 12001599"/>
                <a:gd name="connsiteY5" fmla="*/ 887181 h 936885"/>
                <a:gd name="connsiteX6" fmla="*/ 303551 w 12001599"/>
                <a:gd name="connsiteY6" fmla="*/ 936885 h 936885"/>
                <a:gd name="connsiteX0" fmla="*/ 303551 w 12019291"/>
                <a:gd name="connsiteY0" fmla="*/ 936885 h 936885"/>
                <a:gd name="connsiteX1" fmla="*/ 963118 w 12019291"/>
                <a:gd name="connsiteY1" fmla="*/ 393492 h 936885"/>
                <a:gd name="connsiteX2" fmla="*/ 48718 w 12019291"/>
                <a:gd name="connsiteY2" fmla="*/ 176134 h 936885"/>
                <a:gd name="connsiteX3" fmla="*/ 0 w 12019291"/>
                <a:gd name="connsiteY3" fmla="*/ 0 h 936885"/>
                <a:gd name="connsiteX4" fmla="*/ 12019291 w 12019291"/>
                <a:gd name="connsiteY4" fmla="*/ 9536 h 936885"/>
                <a:gd name="connsiteX5" fmla="*/ 12001599 w 12019291"/>
                <a:gd name="connsiteY5" fmla="*/ 887181 h 936885"/>
                <a:gd name="connsiteX6" fmla="*/ 303551 w 12019291"/>
                <a:gd name="connsiteY6" fmla="*/ 936885 h 936885"/>
                <a:gd name="connsiteX0" fmla="*/ 303551 w 12019291"/>
                <a:gd name="connsiteY0" fmla="*/ 936885 h 936885"/>
                <a:gd name="connsiteX1" fmla="*/ 963118 w 12019291"/>
                <a:gd name="connsiteY1" fmla="*/ 393492 h 936885"/>
                <a:gd name="connsiteX2" fmla="*/ 48718 w 12019291"/>
                <a:gd name="connsiteY2" fmla="*/ 176134 h 936885"/>
                <a:gd name="connsiteX3" fmla="*/ 0 w 12019291"/>
                <a:gd name="connsiteY3" fmla="*/ 0 h 936885"/>
                <a:gd name="connsiteX4" fmla="*/ 12019291 w 12019291"/>
                <a:gd name="connsiteY4" fmla="*/ 9536 h 936885"/>
                <a:gd name="connsiteX5" fmla="*/ 12018961 w 12019291"/>
                <a:gd name="connsiteY5" fmla="*/ 892969 h 936885"/>
                <a:gd name="connsiteX6" fmla="*/ 303551 w 12019291"/>
                <a:gd name="connsiteY6" fmla="*/ 936885 h 936885"/>
                <a:gd name="connsiteX0" fmla="*/ 303551 w 12019291"/>
                <a:gd name="connsiteY0" fmla="*/ 936885 h 936885"/>
                <a:gd name="connsiteX1" fmla="*/ 963118 w 12019291"/>
                <a:gd name="connsiteY1" fmla="*/ 393492 h 936885"/>
                <a:gd name="connsiteX2" fmla="*/ 48718 w 12019291"/>
                <a:gd name="connsiteY2" fmla="*/ 176134 h 936885"/>
                <a:gd name="connsiteX3" fmla="*/ 0 w 12019291"/>
                <a:gd name="connsiteY3" fmla="*/ 0 h 936885"/>
                <a:gd name="connsiteX4" fmla="*/ 12019291 w 12019291"/>
                <a:gd name="connsiteY4" fmla="*/ 15324 h 936885"/>
                <a:gd name="connsiteX5" fmla="*/ 12018961 w 12019291"/>
                <a:gd name="connsiteY5" fmla="*/ 892969 h 936885"/>
                <a:gd name="connsiteX6" fmla="*/ 303551 w 12019291"/>
                <a:gd name="connsiteY6" fmla="*/ 936885 h 936885"/>
                <a:gd name="connsiteX0" fmla="*/ 303551 w 12019291"/>
                <a:gd name="connsiteY0" fmla="*/ 938923 h 938923"/>
                <a:gd name="connsiteX1" fmla="*/ 963118 w 12019291"/>
                <a:gd name="connsiteY1" fmla="*/ 395530 h 938923"/>
                <a:gd name="connsiteX2" fmla="*/ 48718 w 12019291"/>
                <a:gd name="connsiteY2" fmla="*/ 178172 h 938923"/>
                <a:gd name="connsiteX3" fmla="*/ 0 w 12019291"/>
                <a:gd name="connsiteY3" fmla="*/ 2038 h 938923"/>
                <a:gd name="connsiteX4" fmla="*/ 12019291 w 12019291"/>
                <a:gd name="connsiteY4" fmla="*/ 0 h 938923"/>
                <a:gd name="connsiteX5" fmla="*/ 12018961 w 12019291"/>
                <a:gd name="connsiteY5" fmla="*/ 895007 h 938923"/>
                <a:gd name="connsiteX6" fmla="*/ 303551 w 12019291"/>
                <a:gd name="connsiteY6" fmla="*/ 938923 h 938923"/>
                <a:gd name="connsiteX0" fmla="*/ 303551 w 12025685"/>
                <a:gd name="connsiteY0" fmla="*/ 938923 h 938923"/>
                <a:gd name="connsiteX1" fmla="*/ 963118 w 12025685"/>
                <a:gd name="connsiteY1" fmla="*/ 395530 h 938923"/>
                <a:gd name="connsiteX2" fmla="*/ 48718 w 12025685"/>
                <a:gd name="connsiteY2" fmla="*/ 178172 h 938923"/>
                <a:gd name="connsiteX3" fmla="*/ 0 w 12025685"/>
                <a:gd name="connsiteY3" fmla="*/ 2038 h 938923"/>
                <a:gd name="connsiteX4" fmla="*/ 12019291 w 12025685"/>
                <a:gd name="connsiteY4" fmla="*/ 0 h 938923"/>
                <a:gd name="connsiteX5" fmla="*/ 12025685 w 12025685"/>
                <a:gd name="connsiteY5" fmla="*/ 928624 h 938923"/>
                <a:gd name="connsiteX6" fmla="*/ 303551 w 12025685"/>
                <a:gd name="connsiteY6" fmla="*/ 938923 h 938923"/>
                <a:gd name="connsiteX0" fmla="*/ 303551 w 12025685"/>
                <a:gd name="connsiteY0" fmla="*/ 938923 h 942071"/>
                <a:gd name="connsiteX1" fmla="*/ 963118 w 12025685"/>
                <a:gd name="connsiteY1" fmla="*/ 395530 h 942071"/>
                <a:gd name="connsiteX2" fmla="*/ 48718 w 12025685"/>
                <a:gd name="connsiteY2" fmla="*/ 178172 h 942071"/>
                <a:gd name="connsiteX3" fmla="*/ 0 w 12025685"/>
                <a:gd name="connsiteY3" fmla="*/ 2038 h 942071"/>
                <a:gd name="connsiteX4" fmla="*/ 12019291 w 12025685"/>
                <a:gd name="connsiteY4" fmla="*/ 0 h 942071"/>
                <a:gd name="connsiteX5" fmla="*/ 12025685 w 12025685"/>
                <a:gd name="connsiteY5" fmla="*/ 942071 h 942071"/>
                <a:gd name="connsiteX6" fmla="*/ 303551 w 12025685"/>
                <a:gd name="connsiteY6" fmla="*/ 938923 h 942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025685" h="942071" extrusionOk="0">
                  <a:moveTo>
                    <a:pt x="303551" y="938923"/>
                  </a:moveTo>
                  <a:lnTo>
                    <a:pt x="963118" y="395530"/>
                  </a:lnTo>
                  <a:lnTo>
                    <a:pt x="48718" y="178172"/>
                  </a:lnTo>
                  <a:lnTo>
                    <a:pt x="0" y="2038"/>
                  </a:lnTo>
                  <a:lnTo>
                    <a:pt x="12019291" y="0"/>
                  </a:lnTo>
                  <a:cubicBezTo>
                    <a:pt x="12021422" y="309541"/>
                    <a:pt x="12023554" y="632530"/>
                    <a:pt x="12025685" y="942071"/>
                  </a:cubicBezTo>
                  <a:lnTo>
                    <a:pt x="303551" y="938923"/>
                  </a:ln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p>
          </p:txBody>
        </p:sp>
      </p:grpSp>
      <p:sp>
        <p:nvSpPr>
          <p:cNvPr id="14" name="CustomShape 11"/>
          <p:cNvSpPr/>
          <p:nvPr userDrawn="1"/>
        </p:nvSpPr>
        <p:spPr bwMode="auto">
          <a:xfrm rot="16199998">
            <a:off x="-917772" y="2124270"/>
            <a:ext cx="2412624" cy="577080"/>
          </a:xfrm>
          <a:prstGeom prst="rect">
            <a:avLst/>
          </a:prstGeom>
          <a:noFill/>
          <a:ln>
            <a:noFill/>
          </a:ln>
        </p:spPr>
        <p:style>
          <a:lnRef idx="0">
            <a:srgbClr val="000000"/>
          </a:lnRef>
          <a:fillRef idx="0">
            <a:srgbClr val="000000"/>
          </a:fillRef>
          <a:effectRef idx="0">
            <a:srgbClr val="000000"/>
          </a:effectRef>
          <a:fontRef idx="minor"/>
        </p:style>
        <p:txBody>
          <a:bodyPr wrap="none" lIns="90000" tIns="45000" rIns="90000" bIns="45000"/>
          <a:lstStyle/>
          <a:p>
            <a:pPr algn="ctr">
              <a:lnSpc>
                <a:spcPct val="100000"/>
              </a:lnSpc>
              <a:defRPr/>
            </a:pPr>
            <a:r>
              <a:rPr lang="fr-FR" sz="2000" b="1" i="0" strike="noStrike" spc="-1">
                <a:solidFill>
                  <a:srgbClr val="9B9B9B"/>
                </a:solidFill>
                <a:latin typeface="Arial"/>
                <a:ea typeface="Arial"/>
              </a:rPr>
              <a:t>AXE INTERNE</a:t>
            </a:r>
            <a:endParaRPr lang="fr-FR" sz="2000" b="1" i="0" strike="noStrike" spc="-1">
              <a:latin typeface="Arial"/>
              <a:ea typeface="Arial"/>
            </a:endParaRPr>
          </a:p>
        </p:txBody>
      </p:sp>
      <p:sp>
        <p:nvSpPr>
          <p:cNvPr id="15" name="CustomShape 11"/>
          <p:cNvSpPr/>
          <p:nvPr userDrawn="1"/>
        </p:nvSpPr>
        <p:spPr bwMode="auto">
          <a:xfrm rot="16199998">
            <a:off x="-932698" y="4827020"/>
            <a:ext cx="2422525" cy="577080"/>
          </a:xfrm>
          <a:prstGeom prst="rect">
            <a:avLst/>
          </a:prstGeom>
          <a:noFill/>
          <a:ln>
            <a:noFill/>
          </a:ln>
        </p:spPr>
        <p:style>
          <a:lnRef idx="0">
            <a:srgbClr val="000000"/>
          </a:lnRef>
          <a:fillRef idx="0">
            <a:srgbClr val="000000"/>
          </a:fillRef>
          <a:effectRef idx="0">
            <a:srgbClr val="000000"/>
          </a:effectRef>
          <a:fontRef idx="minor"/>
        </p:style>
        <p:txBody>
          <a:bodyPr wrap="none" lIns="90000" tIns="45000" rIns="90000" bIns="45000"/>
          <a:lstStyle/>
          <a:p>
            <a:pPr lvl="0" algn="ctr">
              <a:lnSpc>
                <a:spcPct val="100000"/>
              </a:lnSpc>
              <a:defRPr/>
            </a:pPr>
            <a:r>
              <a:rPr lang="fr-FR" sz="2000" b="1" i="0" strike="noStrike" spc="-1">
                <a:solidFill>
                  <a:srgbClr val="9B9B9B"/>
                </a:solidFill>
                <a:latin typeface="Arial"/>
                <a:ea typeface="Arial"/>
              </a:rPr>
              <a:t>AXE EXTERNE</a:t>
            </a:r>
            <a:endParaRPr/>
          </a:p>
        </p:txBody>
      </p:sp>
      <p:sp>
        <p:nvSpPr>
          <p:cNvPr id="16" name="CustomShape 14"/>
          <p:cNvSpPr/>
          <p:nvPr userDrawn="1"/>
        </p:nvSpPr>
        <p:spPr bwMode="auto">
          <a:xfrm rot="20845800">
            <a:off x="1173756" y="1782540"/>
            <a:ext cx="4489973" cy="1270438"/>
          </a:xfrm>
          <a:prstGeom prst="rect">
            <a:avLst/>
          </a:prstGeom>
          <a:noFill/>
          <a:ln>
            <a:noFill/>
          </a:ln>
          <a:effectLst/>
        </p:spPr>
        <p:style>
          <a:lnRef idx="0">
            <a:srgbClr val="000000"/>
          </a:lnRef>
          <a:fillRef idx="0">
            <a:srgbClr val="000000"/>
          </a:fillRef>
          <a:effectRef idx="0">
            <a:srgbClr val="000000"/>
          </a:effectRef>
          <a:fontRef idx="minor"/>
        </p:style>
        <p:txBody>
          <a:bodyPr wrap="none" lIns="90000" tIns="45000" rIns="90000" bIns="45000" anchor="ctr"/>
          <a:lstStyle/>
          <a:p>
            <a:pPr algn="ctr">
              <a:lnSpc>
                <a:spcPct val="100000"/>
              </a:lnSpc>
              <a:defRPr/>
            </a:pPr>
            <a:r>
              <a:rPr lang="fr-FR" sz="6000" b="1" strike="noStrike" spc="-1" dirty="0">
                <a:solidFill>
                  <a:schemeClr val="bg1">
                    <a:lumMod val="95000"/>
                  </a:schemeClr>
                </a:solidFill>
                <a:latin typeface="Avenir Black"/>
                <a:ea typeface="Avenir Black"/>
              </a:rPr>
              <a:t>FORCES</a:t>
            </a:r>
            <a:endParaRPr lang="fr-FR" sz="6000" b="0" strike="noStrike" spc="-1" dirty="0">
              <a:solidFill>
                <a:schemeClr val="bg1">
                  <a:lumMod val="95000"/>
                </a:schemeClr>
              </a:solidFill>
              <a:latin typeface="Arial"/>
            </a:endParaRPr>
          </a:p>
        </p:txBody>
      </p:sp>
      <p:sp>
        <p:nvSpPr>
          <p:cNvPr id="17" name="CustomShape 15"/>
          <p:cNvSpPr/>
          <p:nvPr userDrawn="1"/>
        </p:nvSpPr>
        <p:spPr bwMode="auto">
          <a:xfrm rot="20845800">
            <a:off x="7343923" y="4844555"/>
            <a:ext cx="3526200" cy="699480"/>
          </a:xfrm>
          <a:prstGeom prst="rect">
            <a:avLst/>
          </a:prstGeom>
          <a:noFill/>
          <a:ln>
            <a:noFill/>
          </a:ln>
        </p:spPr>
        <p:style>
          <a:lnRef idx="0">
            <a:srgbClr val="000000"/>
          </a:lnRef>
          <a:fillRef idx="0">
            <a:srgbClr val="000000"/>
          </a:fillRef>
          <a:effectRef idx="0">
            <a:srgbClr val="000000"/>
          </a:effectRef>
          <a:fontRef idx="minor"/>
        </p:style>
        <p:txBody>
          <a:bodyPr wrap="none" lIns="90000" tIns="45000" rIns="90000" bIns="45000" anchor="ctr"/>
          <a:lstStyle/>
          <a:p>
            <a:pPr lvl="0">
              <a:lnSpc>
                <a:spcPct val="100000"/>
              </a:lnSpc>
              <a:defRPr/>
            </a:pPr>
            <a:r>
              <a:rPr lang="fr-FR" sz="6000" b="1" strike="noStrike" spc="-1" dirty="0">
                <a:solidFill>
                  <a:schemeClr val="bg1">
                    <a:lumMod val="95000"/>
                  </a:schemeClr>
                </a:solidFill>
                <a:latin typeface="Avenir Black"/>
                <a:ea typeface="Avenir Black"/>
              </a:rPr>
              <a:t>MENACES</a:t>
            </a:r>
            <a:endParaRPr dirty="0">
              <a:solidFill>
                <a:schemeClr val="bg1">
                  <a:lumMod val="95000"/>
                </a:schemeClr>
              </a:solidFill>
            </a:endParaRPr>
          </a:p>
        </p:txBody>
      </p:sp>
      <p:sp>
        <p:nvSpPr>
          <p:cNvPr id="18" name="CustomShape 16"/>
          <p:cNvSpPr/>
          <p:nvPr userDrawn="1"/>
        </p:nvSpPr>
        <p:spPr bwMode="auto">
          <a:xfrm rot="20845800">
            <a:off x="6999444" y="2005395"/>
            <a:ext cx="4862771" cy="699480"/>
          </a:xfrm>
          <a:prstGeom prst="rect">
            <a:avLst/>
          </a:prstGeom>
          <a:noFill/>
          <a:ln>
            <a:noFill/>
          </a:ln>
        </p:spPr>
        <p:style>
          <a:lnRef idx="0">
            <a:srgbClr val="000000"/>
          </a:lnRef>
          <a:fillRef idx="0">
            <a:srgbClr val="000000"/>
          </a:fillRef>
          <a:effectRef idx="0">
            <a:srgbClr val="000000"/>
          </a:effectRef>
          <a:fontRef idx="minor"/>
        </p:style>
        <p:txBody>
          <a:bodyPr wrap="none" lIns="90000" tIns="45000" rIns="90000" bIns="45000" anchor="ctr"/>
          <a:lstStyle/>
          <a:p>
            <a:pPr lvl="0">
              <a:lnSpc>
                <a:spcPct val="100000"/>
              </a:lnSpc>
              <a:defRPr/>
            </a:pPr>
            <a:r>
              <a:rPr lang="fr-FR" sz="6000" b="1" strike="noStrike" spc="-1" dirty="0">
                <a:solidFill>
                  <a:schemeClr val="bg1">
                    <a:lumMod val="95000"/>
                  </a:schemeClr>
                </a:solidFill>
                <a:latin typeface="Avenir Black"/>
                <a:ea typeface="Avenir Black"/>
              </a:rPr>
              <a:t>FAIBLESSES</a:t>
            </a:r>
            <a:r>
              <a:rPr lang="fr-FR" sz="8000" b="1" strike="noStrike" spc="-1" dirty="0">
                <a:solidFill>
                  <a:schemeClr val="bg1">
                    <a:lumMod val="95000"/>
                  </a:schemeClr>
                </a:solidFill>
                <a:latin typeface="Avenir Black"/>
                <a:ea typeface="Avenir Black"/>
              </a:rPr>
              <a:t> </a:t>
            </a:r>
            <a:endParaRPr dirty="0">
              <a:solidFill>
                <a:schemeClr val="bg1">
                  <a:lumMod val="95000"/>
                </a:schemeClr>
              </a:solidFill>
            </a:endParaRPr>
          </a:p>
        </p:txBody>
      </p:sp>
      <p:sp>
        <p:nvSpPr>
          <p:cNvPr id="19" name="CustomShape 17"/>
          <p:cNvSpPr/>
          <p:nvPr userDrawn="1"/>
        </p:nvSpPr>
        <p:spPr bwMode="auto">
          <a:xfrm rot="20845800">
            <a:off x="464232" y="4660024"/>
            <a:ext cx="6012665" cy="699480"/>
          </a:xfrm>
          <a:prstGeom prst="rect">
            <a:avLst/>
          </a:prstGeom>
          <a:noFill/>
          <a:ln>
            <a:noFill/>
          </a:ln>
        </p:spPr>
        <p:style>
          <a:lnRef idx="0">
            <a:srgbClr val="000000"/>
          </a:lnRef>
          <a:fillRef idx="0">
            <a:srgbClr val="000000"/>
          </a:fillRef>
          <a:effectRef idx="0">
            <a:srgbClr val="000000"/>
          </a:effectRef>
          <a:fontRef idx="minor"/>
        </p:style>
        <p:txBody>
          <a:bodyPr wrap="none" lIns="90000" tIns="45000" rIns="90000" bIns="45000" anchor="ctr"/>
          <a:lstStyle/>
          <a:p>
            <a:pPr algn="ctr">
              <a:lnSpc>
                <a:spcPct val="100000"/>
              </a:lnSpc>
              <a:defRPr/>
            </a:pPr>
            <a:r>
              <a:rPr lang="fr-FR" sz="6000" b="1" strike="noStrike" spc="-1" dirty="0">
                <a:solidFill>
                  <a:schemeClr val="bg1">
                    <a:lumMod val="95000"/>
                  </a:schemeClr>
                </a:solidFill>
                <a:latin typeface="Avenir Black"/>
                <a:ea typeface="Avenir Black"/>
              </a:rPr>
              <a:t>OPPORTUNITES</a:t>
            </a:r>
            <a:endParaRPr dirty="0">
              <a:solidFill>
                <a:schemeClr val="bg1">
                  <a:lumMod val="95000"/>
                </a:schemeClr>
              </a:solidFill>
            </a:endParaRPr>
          </a:p>
        </p:txBody>
      </p:sp>
      <p:sp>
        <p:nvSpPr>
          <p:cNvPr id="20" name="Espace réservé du contenu 14"/>
          <p:cNvSpPr>
            <a:spLocks noGrp="1"/>
          </p:cNvSpPr>
          <p:nvPr>
            <p:ph sz="quarter" idx="13"/>
          </p:nvPr>
        </p:nvSpPr>
        <p:spPr bwMode="auto">
          <a:xfrm>
            <a:off x="656492" y="1218194"/>
            <a:ext cx="5524500" cy="2422525"/>
          </a:xfrm>
          <a:prstGeom prst="rect">
            <a:avLst/>
          </a:prstGeom>
          <a:noFill/>
          <a:ln>
            <a:noFill/>
          </a:ln>
          <a:effectLst/>
        </p:spPr>
        <p:txBody>
          <a:bodyPr anchor="ctr">
            <a:normAutofit/>
          </a:bodyPr>
          <a:lstStyle>
            <a:lvl1pPr algn="l">
              <a:defRPr sz="2000">
                <a:latin typeface="Arial Narrow"/>
                <a:ea typeface="Arial Narrow"/>
              </a:defRPr>
            </a:lvl1pPr>
          </a:lstStyle>
          <a:p>
            <a:pPr lvl="0">
              <a:defRPr/>
            </a:pPr>
            <a:r>
              <a:rPr lang="fr-FR" dirty="0"/>
              <a:t>Cliquez pour modifier les styles du texte du masque</a:t>
            </a:r>
            <a:endParaRPr dirty="0"/>
          </a:p>
        </p:txBody>
      </p:sp>
      <p:sp>
        <p:nvSpPr>
          <p:cNvPr id="21" name="Espace réservé du contenu 14"/>
          <p:cNvSpPr>
            <a:spLocks noGrp="1"/>
          </p:cNvSpPr>
          <p:nvPr>
            <p:ph sz="quarter" idx="14"/>
          </p:nvPr>
        </p:nvSpPr>
        <p:spPr bwMode="auto">
          <a:xfrm>
            <a:off x="6444145" y="1203545"/>
            <a:ext cx="5524500" cy="2422525"/>
          </a:xfrm>
          <a:prstGeom prst="rect">
            <a:avLst/>
          </a:prstGeom>
          <a:noFill/>
          <a:effectLst/>
        </p:spPr>
        <p:txBody>
          <a:bodyPr anchor="ctr">
            <a:normAutofit/>
          </a:bodyPr>
          <a:lstStyle>
            <a:lvl1pPr algn="l">
              <a:defRPr sz="2000">
                <a:latin typeface="Arial Narrow"/>
                <a:ea typeface="Arial Narrow"/>
              </a:defRPr>
            </a:lvl1pPr>
          </a:lstStyle>
          <a:p>
            <a:pPr lvl="0">
              <a:defRPr/>
            </a:pPr>
            <a:r>
              <a:rPr lang="fr-FR" dirty="0"/>
              <a:t>Cliquez pour modifier les styles du texte du masque</a:t>
            </a:r>
            <a:endParaRPr dirty="0"/>
          </a:p>
        </p:txBody>
      </p:sp>
      <p:sp>
        <p:nvSpPr>
          <p:cNvPr id="22" name="Espace réservé du contenu 14"/>
          <p:cNvSpPr>
            <a:spLocks noGrp="1"/>
          </p:cNvSpPr>
          <p:nvPr>
            <p:ph sz="quarter" idx="15"/>
          </p:nvPr>
        </p:nvSpPr>
        <p:spPr bwMode="auto">
          <a:xfrm>
            <a:off x="6433888" y="3983032"/>
            <a:ext cx="5524500" cy="2422525"/>
          </a:xfrm>
          <a:prstGeom prst="rect">
            <a:avLst/>
          </a:prstGeom>
          <a:noFill/>
        </p:spPr>
        <p:txBody>
          <a:bodyPr anchor="ctr">
            <a:normAutofit/>
          </a:bodyPr>
          <a:lstStyle>
            <a:lvl1pPr algn="l">
              <a:defRPr sz="2000">
                <a:latin typeface="Arial Narrow"/>
                <a:ea typeface="Arial Narrow"/>
              </a:defRPr>
            </a:lvl1pPr>
          </a:lstStyle>
          <a:p>
            <a:pPr lvl="0">
              <a:defRPr/>
            </a:pPr>
            <a:r>
              <a:rPr lang="fr-FR"/>
              <a:t>Cliquez pour modifier les styles du texte du masque</a:t>
            </a:r>
            <a:endParaRPr/>
          </a:p>
        </p:txBody>
      </p:sp>
      <p:sp>
        <p:nvSpPr>
          <p:cNvPr id="23" name="Espace réservé du contenu 14"/>
          <p:cNvSpPr>
            <a:spLocks noGrp="1"/>
          </p:cNvSpPr>
          <p:nvPr>
            <p:ph sz="quarter" idx="16"/>
          </p:nvPr>
        </p:nvSpPr>
        <p:spPr bwMode="auto">
          <a:xfrm>
            <a:off x="664626" y="3923014"/>
            <a:ext cx="5524500" cy="2422525"/>
          </a:xfrm>
          <a:prstGeom prst="rect">
            <a:avLst/>
          </a:prstGeom>
          <a:noFill/>
        </p:spPr>
        <p:txBody>
          <a:bodyPr anchor="ctr">
            <a:normAutofit/>
          </a:bodyPr>
          <a:lstStyle>
            <a:lvl1pPr algn="l">
              <a:defRPr sz="2000">
                <a:solidFill>
                  <a:schemeClr val="tx1"/>
                </a:solidFill>
                <a:latin typeface="Arial Narrow"/>
                <a:ea typeface="Arial Narrow"/>
              </a:defRPr>
            </a:lvl1pPr>
          </a:lstStyle>
          <a:p>
            <a:pPr lvl="0">
              <a:defRPr/>
            </a:pPr>
            <a:r>
              <a:rPr lang="fr-FR" dirty="0"/>
              <a:t>Cliquez pour modifier les styles du texte du masque</a:t>
            </a:r>
          </a:p>
        </p:txBody>
      </p:sp>
      <p:sp>
        <p:nvSpPr>
          <p:cNvPr id="26" name="Forme libre 18">
            <a:extLst>
              <a:ext uri="{FF2B5EF4-FFF2-40B4-BE49-F238E27FC236}">
                <a16:creationId xmlns:a16="http://schemas.microsoft.com/office/drawing/2014/main" id="{97E1992B-F23E-FE4B-A696-646BC8E0AB53}"/>
              </a:ext>
            </a:extLst>
          </p:cNvPr>
          <p:cNvSpPr/>
          <p:nvPr userDrawn="1"/>
        </p:nvSpPr>
        <p:spPr bwMode="auto">
          <a:xfrm>
            <a:off x="-4712" y="-2356"/>
            <a:ext cx="256890" cy="256877"/>
          </a:xfrm>
          <a:custGeom>
            <a:avLst/>
            <a:gdLst>
              <a:gd name="connsiteX0" fmla="*/ 0 w 205047"/>
              <a:gd name="connsiteY0" fmla="*/ 0 h 160713"/>
              <a:gd name="connsiteX1" fmla="*/ 5542 w 205047"/>
              <a:gd name="connsiteY1" fmla="*/ 116378 h 160713"/>
              <a:gd name="connsiteX2" fmla="*/ 205047 w 205047"/>
              <a:gd name="connsiteY2" fmla="*/ 160713 h 160713"/>
              <a:gd name="connsiteX3" fmla="*/ 166255 w 205047"/>
              <a:gd name="connsiteY3" fmla="*/ 0 h 160713"/>
              <a:gd name="connsiteX4" fmla="*/ 0 w 205047"/>
              <a:gd name="connsiteY4" fmla="*/ 0 h 1607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047" h="160713" extrusionOk="0">
                <a:moveTo>
                  <a:pt x="0" y="0"/>
                </a:moveTo>
                <a:lnTo>
                  <a:pt x="5542" y="116378"/>
                </a:lnTo>
                <a:lnTo>
                  <a:pt x="205047" y="160713"/>
                </a:lnTo>
                <a:lnTo>
                  <a:pt x="166255" y="0"/>
                </a:lnTo>
                <a:lnTo>
                  <a:pt x="0" y="0"/>
                </a:lnTo>
                <a:close/>
              </a:path>
            </a:pathLst>
          </a:custGeom>
          <a:solidFill>
            <a:srgbClr val="FFED00"/>
          </a:solidFill>
          <a:ln>
            <a:solidFill>
              <a:srgbClr val="FFE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latin typeface="Arial"/>
              <a:ea typeface="Arial"/>
            </a:endParaRPr>
          </a:p>
        </p:txBody>
      </p:sp>
      <p:grpSp>
        <p:nvGrpSpPr>
          <p:cNvPr id="30" name="Grouper 13">
            <a:extLst>
              <a:ext uri="{FF2B5EF4-FFF2-40B4-BE49-F238E27FC236}">
                <a16:creationId xmlns:a16="http://schemas.microsoft.com/office/drawing/2014/main" id="{CE66B4CC-FD6D-7C46-8686-E46B2AD83AC2}"/>
              </a:ext>
            </a:extLst>
          </p:cNvPr>
          <p:cNvGrpSpPr/>
          <p:nvPr userDrawn="1"/>
        </p:nvGrpSpPr>
        <p:grpSpPr bwMode="auto">
          <a:xfrm>
            <a:off x="0" y="136313"/>
            <a:ext cx="1128128" cy="799613"/>
            <a:chOff x="0" y="136313"/>
            <a:chExt cx="1128128" cy="804749"/>
          </a:xfrm>
        </p:grpSpPr>
        <p:sp>
          <p:nvSpPr>
            <p:cNvPr id="31" name="Forme libre 15">
              <a:extLst>
                <a:ext uri="{FF2B5EF4-FFF2-40B4-BE49-F238E27FC236}">
                  <a16:creationId xmlns:a16="http://schemas.microsoft.com/office/drawing/2014/main" id="{26778EA5-7AB6-4A48-86F8-4B186163F590}"/>
                </a:ext>
              </a:extLst>
            </p:cNvPr>
            <p:cNvSpPr/>
            <p:nvPr userDrawn="1"/>
          </p:nvSpPr>
          <p:spPr bwMode="auto">
            <a:xfrm>
              <a:off x="0" y="547593"/>
              <a:ext cx="465513" cy="393469"/>
            </a:xfrm>
            <a:custGeom>
              <a:avLst/>
              <a:gdLst>
                <a:gd name="connsiteX0" fmla="*/ 5542 w 465513"/>
                <a:gd name="connsiteY0" fmla="*/ 0 h 393469"/>
                <a:gd name="connsiteX1" fmla="*/ 0 w 465513"/>
                <a:gd name="connsiteY1" fmla="*/ 393469 h 393469"/>
                <a:gd name="connsiteX2" fmla="*/ 465513 w 465513"/>
                <a:gd name="connsiteY2" fmla="*/ 393469 h 393469"/>
                <a:gd name="connsiteX3" fmla="*/ 5542 w 465513"/>
                <a:gd name="connsiteY3" fmla="*/ 0 h 393469"/>
              </a:gdLst>
              <a:ahLst/>
              <a:cxnLst>
                <a:cxn ang="0">
                  <a:pos x="connsiteX0" y="connsiteY0"/>
                </a:cxn>
                <a:cxn ang="0">
                  <a:pos x="connsiteX1" y="connsiteY1"/>
                </a:cxn>
                <a:cxn ang="0">
                  <a:pos x="connsiteX2" y="connsiteY2"/>
                </a:cxn>
                <a:cxn ang="0">
                  <a:pos x="connsiteX3" y="connsiteY3"/>
                </a:cxn>
              </a:cxnLst>
              <a:rect l="l" t="t" r="r" b="b"/>
              <a:pathLst>
                <a:path w="465513" h="393469" extrusionOk="0">
                  <a:moveTo>
                    <a:pt x="5542" y="0"/>
                  </a:moveTo>
                  <a:cubicBezTo>
                    <a:pt x="3695" y="131156"/>
                    <a:pt x="1847" y="262313"/>
                    <a:pt x="0" y="393469"/>
                  </a:cubicBezTo>
                  <a:lnTo>
                    <a:pt x="465513" y="393469"/>
                  </a:lnTo>
                  <a:lnTo>
                    <a:pt x="5542" y="0"/>
                  </a:lnTo>
                  <a:close/>
                </a:path>
              </a:pathLst>
            </a:custGeom>
            <a:solidFill>
              <a:srgbClr val="00ABFF"/>
            </a:solidFill>
            <a:ln>
              <a:solidFill>
                <a:srgbClr val="00AB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latin typeface="Arial"/>
                <a:ea typeface="Arial"/>
              </a:endParaRPr>
            </a:p>
          </p:txBody>
        </p:sp>
        <p:sp>
          <p:nvSpPr>
            <p:cNvPr id="32" name="Forme libre 16">
              <a:extLst>
                <a:ext uri="{FF2B5EF4-FFF2-40B4-BE49-F238E27FC236}">
                  <a16:creationId xmlns:a16="http://schemas.microsoft.com/office/drawing/2014/main" id="{327C4C1F-A879-1248-8637-8F44CE2657CD}"/>
                </a:ext>
              </a:extLst>
            </p:cNvPr>
            <p:cNvSpPr/>
            <p:nvPr userDrawn="1"/>
          </p:nvSpPr>
          <p:spPr bwMode="auto">
            <a:xfrm>
              <a:off x="2061" y="136313"/>
              <a:ext cx="1126067" cy="804333"/>
            </a:xfrm>
            <a:custGeom>
              <a:avLst/>
              <a:gdLst>
                <a:gd name="connsiteX0" fmla="*/ 0 w 1100667"/>
                <a:gd name="connsiteY0" fmla="*/ 0 h 804333"/>
                <a:gd name="connsiteX1" fmla="*/ 0 w 1100667"/>
                <a:gd name="connsiteY1" fmla="*/ 431800 h 804333"/>
                <a:gd name="connsiteX2" fmla="*/ 474133 w 1100667"/>
                <a:gd name="connsiteY2" fmla="*/ 804333 h 804333"/>
                <a:gd name="connsiteX3" fmla="*/ 1100667 w 1100667"/>
                <a:gd name="connsiteY3" fmla="*/ 287867 h 804333"/>
                <a:gd name="connsiteX4" fmla="*/ 0 w 1100667"/>
                <a:gd name="connsiteY4" fmla="*/ 0 h 804333"/>
                <a:gd name="connsiteX0" fmla="*/ 0 w 1126067"/>
                <a:gd name="connsiteY0" fmla="*/ 0 h 804333"/>
                <a:gd name="connsiteX1" fmla="*/ 0 w 1126067"/>
                <a:gd name="connsiteY1" fmla="*/ 431800 h 804333"/>
                <a:gd name="connsiteX2" fmla="*/ 474133 w 1126067"/>
                <a:gd name="connsiteY2" fmla="*/ 804333 h 804333"/>
                <a:gd name="connsiteX3" fmla="*/ 1126067 w 1126067"/>
                <a:gd name="connsiteY3" fmla="*/ 270934 h 804333"/>
                <a:gd name="connsiteX4" fmla="*/ 0 w 1126067"/>
                <a:gd name="connsiteY4" fmla="*/ 0 h 8043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6067" h="804333" extrusionOk="0">
                  <a:moveTo>
                    <a:pt x="0" y="0"/>
                  </a:moveTo>
                  <a:lnTo>
                    <a:pt x="0" y="431800"/>
                  </a:lnTo>
                  <a:lnTo>
                    <a:pt x="474133" y="804333"/>
                  </a:lnTo>
                  <a:lnTo>
                    <a:pt x="1126067" y="270934"/>
                  </a:lnTo>
                  <a:lnTo>
                    <a:pt x="0" y="0"/>
                  </a:lnTo>
                  <a:close/>
                </a:path>
              </a:pathLst>
            </a:custGeom>
            <a:solidFill>
              <a:srgbClr val="B1B3B4"/>
            </a:solidFill>
            <a:ln>
              <a:solidFill>
                <a:srgbClr val="B1B3B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latin typeface="Arial"/>
                <a:ea typeface="Arial"/>
              </a:endParaRPr>
            </a:p>
          </p:txBody>
        </p:sp>
      </p:grpSp>
      <p:sp>
        <p:nvSpPr>
          <p:cNvPr id="33" name="Forme libre 14">
            <a:extLst>
              <a:ext uri="{FF2B5EF4-FFF2-40B4-BE49-F238E27FC236}">
                <a16:creationId xmlns:a16="http://schemas.microsoft.com/office/drawing/2014/main" id="{5E5104AD-497F-0D48-AEE2-986A940384FC}"/>
              </a:ext>
            </a:extLst>
          </p:cNvPr>
          <p:cNvSpPr/>
          <p:nvPr userDrawn="1"/>
        </p:nvSpPr>
        <p:spPr bwMode="auto">
          <a:xfrm>
            <a:off x="166315" y="-3159"/>
            <a:ext cx="12025685" cy="938672"/>
          </a:xfrm>
          <a:custGeom>
            <a:avLst/>
            <a:gdLst>
              <a:gd name="connsiteX0" fmla="*/ 303551 w 1570220"/>
              <a:gd name="connsiteY0" fmla="*/ 936885 h 959370"/>
              <a:gd name="connsiteX1" fmla="*/ 963118 w 1570220"/>
              <a:gd name="connsiteY1" fmla="*/ 393492 h 959370"/>
              <a:gd name="connsiteX2" fmla="*/ 48718 w 1570220"/>
              <a:gd name="connsiteY2" fmla="*/ 176134 h 959370"/>
              <a:gd name="connsiteX3" fmla="*/ 0 w 1570220"/>
              <a:gd name="connsiteY3" fmla="*/ 0 h 959370"/>
              <a:gd name="connsiteX4" fmla="*/ 1558977 w 1570220"/>
              <a:gd name="connsiteY4" fmla="*/ 3748 h 959370"/>
              <a:gd name="connsiteX5" fmla="*/ 1570220 w 1570220"/>
              <a:gd name="connsiteY5" fmla="*/ 959370 h 959370"/>
              <a:gd name="connsiteX6" fmla="*/ 303551 w 1570220"/>
              <a:gd name="connsiteY6" fmla="*/ 936885 h 959370"/>
              <a:gd name="connsiteX0" fmla="*/ 303551 w 7321315"/>
              <a:gd name="connsiteY0" fmla="*/ 936885 h 936885"/>
              <a:gd name="connsiteX1" fmla="*/ 963118 w 7321315"/>
              <a:gd name="connsiteY1" fmla="*/ 393492 h 936885"/>
              <a:gd name="connsiteX2" fmla="*/ 48718 w 7321315"/>
              <a:gd name="connsiteY2" fmla="*/ 176134 h 936885"/>
              <a:gd name="connsiteX3" fmla="*/ 0 w 7321315"/>
              <a:gd name="connsiteY3" fmla="*/ 0 h 936885"/>
              <a:gd name="connsiteX4" fmla="*/ 1558977 w 7321315"/>
              <a:gd name="connsiteY4" fmla="*/ 3748 h 936885"/>
              <a:gd name="connsiteX5" fmla="*/ 7321315 w 7321315"/>
              <a:gd name="connsiteY5" fmla="*/ 827023 h 936885"/>
              <a:gd name="connsiteX6" fmla="*/ 303551 w 7321315"/>
              <a:gd name="connsiteY6" fmla="*/ 936885 h 936885"/>
              <a:gd name="connsiteX0" fmla="*/ 303551 w 12001599"/>
              <a:gd name="connsiteY0" fmla="*/ 936885 h 936885"/>
              <a:gd name="connsiteX1" fmla="*/ 963118 w 12001599"/>
              <a:gd name="connsiteY1" fmla="*/ 393492 h 936885"/>
              <a:gd name="connsiteX2" fmla="*/ 48718 w 12001599"/>
              <a:gd name="connsiteY2" fmla="*/ 176134 h 936885"/>
              <a:gd name="connsiteX3" fmla="*/ 0 w 12001599"/>
              <a:gd name="connsiteY3" fmla="*/ 0 h 936885"/>
              <a:gd name="connsiteX4" fmla="*/ 1558977 w 12001599"/>
              <a:gd name="connsiteY4" fmla="*/ 3748 h 936885"/>
              <a:gd name="connsiteX5" fmla="*/ 12001599 w 12001599"/>
              <a:gd name="connsiteY5" fmla="*/ 887181 h 936885"/>
              <a:gd name="connsiteX6" fmla="*/ 303551 w 12001599"/>
              <a:gd name="connsiteY6" fmla="*/ 936885 h 936885"/>
              <a:gd name="connsiteX0" fmla="*/ 303551 w 12001599"/>
              <a:gd name="connsiteY0" fmla="*/ 957200 h 957200"/>
              <a:gd name="connsiteX1" fmla="*/ 963118 w 12001599"/>
              <a:gd name="connsiteY1" fmla="*/ 413807 h 957200"/>
              <a:gd name="connsiteX2" fmla="*/ 48718 w 12001599"/>
              <a:gd name="connsiteY2" fmla="*/ 196449 h 957200"/>
              <a:gd name="connsiteX3" fmla="*/ 0 w 12001599"/>
              <a:gd name="connsiteY3" fmla="*/ 20315 h 957200"/>
              <a:gd name="connsiteX4" fmla="*/ 10378124 w 12001599"/>
              <a:gd name="connsiteY4" fmla="*/ 0 h 957200"/>
              <a:gd name="connsiteX5" fmla="*/ 12001599 w 12001599"/>
              <a:gd name="connsiteY5" fmla="*/ 907496 h 957200"/>
              <a:gd name="connsiteX6" fmla="*/ 303551 w 12001599"/>
              <a:gd name="connsiteY6" fmla="*/ 957200 h 957200"/>
              <a:gd name="connsiteX0" fmla="*/ 303551 w 12001599"/>
              <a:gd name="connsiteY0" fmla="*/ 957200 h 957200"/>
              <a:gd name="connsiteX1" fmla="*/ 963118 w 12001599"/>
              <a:gd name="connsiteY1" fmla="*/ 413807 h 957200"/>
              <a:gd name="connsiteX2" fmla="*/ 48718 w 12001599"/>
              <a:gd name="connsiteY2" fmla="*/ 196449 h 957200"/>
              <a:gd name="connsiteX3" fmla="*/ 0 w 12001599"/>
              <a:gd name="connsiteY3" fmla="*/ 20315 h 957200"/>
              <a:gd name="connsiteX4" fmla="*/ 10378124 w 12001599"/>
              <a:gd name="connsiteY4" fmla="*/ 0 h 957200"/>
              <a:gd name="connsiteX5" fmla="*/ 12001599 w 12001599"/>
              <a:gd name="connsiteY5" fmla="*/ 907496 h 957200"/>
              <a:gd name="connsiteX6" fmla="*/ 303551 w 12001599"/>
              <a:gd name="connsiteY6" fmla="*/ 957200 h 957200"/>
              <a:gd name="connsiteX0" fmla="*/ 303551 w 12001599"/>
              <a:gd name="connsiteY0" fmla="*/ 936885 h 936885"/>
              <a:gd name="connsiteX1" fmla="*/ 963118 w 12001599"/>
              <a:gd name="connsiteY1" fmla="*/ 393492 h 936885"/>
              <a:gd name="connsiteX2" fmla="*/ 48718 w 12001599"/>
              <a:gd name="connsiteY2" fmla="*/ 176134 h 936885"/>
              <a:gd name="connsiteX3" fmla="*/ 0 w 12001599"/>
              <a:gd name="connsiteY3" fmla="*/ 0 h 936885"/>
              <a:gd name="connsiteX4" fmla="*/ 11990355 w 12001599"/>
              <a:gd name="connsiteY4" fmla="*/ 3748 h 936885"/>
              <a:gd name="connsiteX5" fmla="*/ 12001599 w 12001599"/>
              <a:gd name="connsiteY5" fmla="*/ 887181 h 936885"/>
              <a:gd name="connsiteX6" fmla="*/ 303551 w 12001599"/>
              <a:gd name="connsiteY6" fmla="*/ 936885 h 936885"/>
              <a:gd name="connsiteX0" fmla="*/ 303551 w 12019291"/>
              <a:gd name="connsiteY0" fmla="*/ 936885 h 936885"/>
              <a:gd name="connsiteX1" fmla="*/ 963118 w 12019291"/>
              <a:gd name="connsiteY1" fmla="*/ 393492 h 936885"/>
              <a:gd name="connsiteX2" fmla="*/ 48718 w 12019291"/>
              <a:gd name="connsiteY2" fmla="*/ 176134 h 936885"/>
              <a:gd name="connsiteX3" fmla="*/ 0 w 12019291"/>
              <a:gd name="connsiteY3" fmla="*/ 0 h 936885"/>
              <a:gd name="connsiteX4" fmla="*/ 12019291 w 12019291"/>
              <a:gd name="connsiteY4" fmla="*/ 9536 h 936885"/>
              <a:gd name="connsiteX5" fmla="*/ 12001599 w 12019291"/>
              <a:gd name="connsiteY5" fmla="*/ 887181 h 936885"/>
              <a:gd name="connsiteX6" fmla="*/ 303551 w 12019291"/>
              <a:gd name="connsiteY6" fmla="*/ 936885 h 936885"/>
              <a:gd name="connsiteX0" fmla="*/ 303551 w 12019291"/>
              <a:gd name="connsiteY0" fmla="*/ 936885 h 936885"/>
              <a:gd name="connsiteX1" fmla="*/ 963118 w 12019291"/>
              <a:gd name="connsiteY1" fmla="*/ 393492 h 936885"/>
              <a:gd name="connsiteX2" fmla="*/ 48718 w 12019291"/>
              <a:gd name="connsiteY2" fmla="*/ 176134 h 936885"/>
              <a:gd name="connsiteX3" fmla="*/ 0 w 12019291"/>
              <a:gd name="connsiteY3" fmla="*/ 0 h 936885"/>
              <a:gd name="connsiteX4" fmla="*/ 12019291 w 12019291"/>
              <a:gd name="connsiteY4" fmla="*/ 9536 h 936885"/>
              <a:gd name="connsiteX5" fmla="*/ 12018961 w 12019291"/>
              <a:gd name="connsiteY5" fmla="*/ 892969 h 936885"/>
              <a:gd name="connsiteX6" fmla="*/ 303551 w 12019291"/>
              <a:gd name="connsiteY6" fmla="*/ 936885 h 936885"/>
              <a:gd name="connsiteX0" fmla="*/ 303551 w 12019291"/>
              <a:gd name="connsiteY0" fmla="*/ 936885 h 936885"/>
              <a:gd name="connsiteX1" fmla="*/ 963118 w 12019291"/>
              <a:gd name="connsiteY1" fmla="*/ 393492 h 936885"/>
              <a:gd name="connsiteX2" fmla="*/ 48718 w 12019291"/>
              <a:gd name="connsiteY2" fmla="*/ 176134 h 936885"/>
              <a:gd name="connsiteX3" fmla="*/ 0 w 12019291"/>
              <a:gd name="connsiteY3" fmla="*/ 0 h 936885"/>
              <a:gd name="connsiteX4" fmla="*/ 12019291 w 12019291"/>
              <a:gd name="connsiteY4" fmla="*/ 15324 h 936885"/>
              <a:gd name="connsiteX5" fmla="*/ 12018961 w 12019291"/>
              <a:gd name="connsiteY5" fmla="*/ 892969 h 936885"/>
              <a:gd name="connsiteX6" fmla="*/ 303551 w 12019291"/>
              <a:gd name="connsiteY6" fmla="*/ 936885 h 936885"/>
              <a:gd name="connsiteX0" fmla="*/ 303551 w 12019291"/>
              <a:gd name="connsiteY0" fmla="*/ 938923 h 938923"/>
              <a:gd name="connsiteX1" fmla="*/ 963118 w 12019291"/>
              <a:gd name="connsiteY1" fmla="*/ 395530 h 938923"/>
              <a:gd name="connsiteX2" fmla="*/ 48718 w 12019291"/>
              <a:gd name="connsiteY2" fmla="*/ 178172 h 938923"/>
              <a:gd name="connsiteX3" fmla="*/ 0 w 12019291"/>
              <a:gd name="connsiteY3" fmla="*/ 2038 h 938923"/>
              <a:gd name="connsiteX4" fmla="*/ 12019291 w 12019291"/>
              <a:gd name="connsiteY4" fmla="*/ 0 h 938923"/>
              <a:gd name="connsiteX5" fmla="*/ 12018961 w 12019291"/>
              <a:gd name="connsiteY5" fmla="*/ 895007 h 938923"/>
              <a:gd name="connsiteX6" fmla="*/ 303551 w 12019291"/>
              <a:gd name="connsiteY6" fmla="*/ 938923 h 938923"/>
              <a:gd name="connsiteX0" fmla="*/ 303551 w 12025685"/>
              <a:gd name="connsiteY0" fmla="*/ 938923 h 938923"/>
              <a:gd name="connsiteX1" fmla="*/ 963118 w 12025685"/>
              <a:gd name="connsiteY1" fmla="*/ 395530 h 938923"/>
              <a:gd name="connsiteX2" fmla="*/ 48718 w 12025685"/>
              <a:gd name="connsiteY2" fmla="*/ 178172 h 938923"/>
              <a:gd name="connsiteX3" fmla="*/ 0 w 12025685"/>
              <a:gd name="connsiteY3" fmla="*/ 2038 h 938923"/>
              <a:gd name="connsiteX4" fmla="*/ 12019291 w 12025685"/>
              <a:gd name="connsiteY4" fmla="*/ 0 h 938923"/>
              <a:gd name="connsiteX5" fmla="*/ 12025685 w 12025685"/>
              <a:gd name="connsiteY5" fmla="*/ 928624 h 938923"/>
              <a:gd name="connsiteX6" fmla="*/ 303551 w 12025685"/>
              <a:gd name="connsiteY6" fmla="*/ 938923 h 938923"/>
              <a:gd name="connsiteX0" fmla="*/ 303551 w 12025685"/>
              <a:gd name="connsiteY0" fmla="*/ 938923 h 942071"/>
              <a:gd name="connsiteX1" fmla="*/ 963118 w 12025685"/>
              <a:gd name="connsiteY1" fmla="*/ 395530 h 942071"/>
              <a:gd name="connsiteX2" fmla="*/ 48718 w 12025685"/>
              <a:gd name="connsiteY2" fmla="*/ 178172 h 942071"/>
              <a:gd name="connsiteX3" fmla="*/ 0 w 12025685"/>
              <a:gd name="connsiteY3" fmla="*/ 2038 h 942071"/>
              <a:gd name="connsiteX4" fmla="*/ 12019291 w 12025685"/>
              <a:gd name="connsiteY4" fmla="*/ 0 h 942071"/>
              <a:gd name="connsiteX5" fmla="*/ 12025685 w 12025685"/>
              <a:gd name="connsiteY5" fmla="*/ 942071 h 942071"/>
              <a:gd name="connsiteX6" fmla="*/ 303551 w 12025685"/>
              <a:gd name="connsiteY6" fmla="*/ 938923 h 942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025685" h="942071" extrusionOk="0">
                <a:moveTo>
                  <a:pt x="303551" y="938923"/>
                </a:moveTo>
                <a:lnTo>
                  <a:pt x="963118" y="395530"/>
                </a:lnTo>
                <a:lnTo>
                  <a:pt x="48718" y="178172"/>
                </a:lnTo>
                <a:lnTo>
                  <a:pt x="0" y="2038"/>
                </a:lnTo>
                <a:lnTo>
                  <a:pt x="12019291" y="0"/>
                </a:lnTo>
                <a:cubicBezTo>
                  <a:pt x="12021422" y="309541"/>
                  <a:pt x="12023554" y="632530"/>
                  <a:pt x="12025685" y="942071"/>
                </a:cubicBezTo>
                <a:lnTo>
                  <a:pt x="303551" y="938923"/>
                </a:lnTo>
                <a:close/>
              </a:path>
            </a:pathLst>
          </a:custGeom>
          <a:solidFill>
            <a:srgbClr val="122372"/>
          </a:solidFill>
          <a:ln>
            <a:solidFill>
              <a:srgbClr val="1223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latin typeface="Arial"/>
              <a:ea typeface="Arial"/>
            </a:endParaRPr>
          </a:p>
        </p:txBody>
      </p:sp>
      <p:sp>
        <p:nvSpPr>
          <p:cNvPr id="34" name="Titre 1">
            <a:extLst>
              <a:ext uri="{FF2B5EF4-FFF2-40B4-BE49-F238E27FC236}">
                <a16:creationId xmlns:a16="http://schemas.microsoft.com/office/drawing/2014/main" id="{CE52B886-49FA-934F-98DA-6762814AC526}"/>
              </a:ext>
            </a:extLst>
          </p:cNvPr>
          <p:cNvSpPr>
            <a:spLocks noGrp="1"/>
          </p:cNvSpPr>
          <p:nvPr>
            <p:ph type="title"/>
          </p:nvPr>
        </p:nvSpPr>
        <p:spPr bwMode="auto">
          <a:xfrm>
            <a:off x="656493" y="0"/>
            <a:ext cx="11535507" cy="929246"/>
          </a:xfrm>
        </p:spPr>
        <p:txBody>
          <a:bodyPr/>
          <a:lstStyle>
            <a:lvl1pPr>
              <a:defRPr>
                <a:solidFill>
                  <a:schemeClr val="bg1"/>
                </a:solidFill>
                <a:latin typeface="Arial"/>
                <a:ea typeface="Arial"/>
              </a:defRPr>
            </a:lvl1pPr>
          </a:lstStyle>
          <a:p>
            <a:pPr>
              <a:defRPr/>
            </a:pPr>
            <a:r>
              <a:rPr lang="fr-FR" dirty="0"/>
              <a:t>Cliquez et modifiez le titre</a:t>
            </a:r>
            <a:endParaRPr dirty="0"/>
          </a:p>
        </p:txBody>
      </p:sp>
    </p:spTree>
    <p:extLst>
      <p:ext uri="{BB962C8B-B14F-4D97-AF65-F5344CB8AC3E}">
        <p14:creationId xmlns:p14="http://schemas.microsoft.com/office/powerpoint/2010/main" val="8850389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PhAnim="0" type="title" preserve="1" userDrawn="1">
  <p:cSld name="Titre bleu ciel">
    <p:bg>
      <p:bgPr>
        <a:blipFill>
          <a:blip r:embed="rId2"/>
          <a:stretch/>
        </a:blipFill>
        <a:effectLst/>
      </p:bgPr>
    </p:bg>
    <p:spTree>
      <p:nvGrpSpPr>
        <p:cNvPr id="1" name=""/>
        <p:cNvGrpSpPr/>
        <p:nvPr/>
      </p:nvGrpSpPr>
      <p:grpSpPr bwMode="auto">
        <a:xfrm>
          <a:off x="0" y="0"/>
          <a:ext cx="0" cy="0"/>
          <a:chOff x="0" y="0"/>
          <a:chExt cx="0" cy="0"/>
        </a:xfrm>
      </p:grpSpPr>
      <p:sp>
        <p:nvSpPr>
          <p:cNvPr id="4" name="Titre 1"/>
          <p:cNvSpPr>
            <a:spLocks noGrp="1"/>
          </p:cNvSpPr>
          <p:nvPr>
            <p:ph type="ctrTitle"/>
          </p:nvPr>
        </p:nvSpPr>
        <p:spPr bwMode="auto">
          <a:xfrm>
            <a:off x="138113" y="2100263"/>
            <a:ext cx="7505700" cy="837406"/>
          </a:xfrm>
        </p:spPr>
        <p:txBody>
          <a:bodyPr anchor="b">
            <a:normAutofit/>
          </a:bodyPr>
          <a:lstStyle>
            <a:lvl1pPr algn="l">
              <a:defRPr sz="3200">
                <a:latin typeface="Georgia"/>
                <a:ea typeface="Georgia"/>
              </a:defRPr>
            </a:lvl1pPr>
          </a:lstStyle>
          <a:p>
            <a:pPr>
              <a:defRPr/>
            </a:pPr>
            <a:r>
              <a:rPr lang="fr-FR"/>
              <a:t>Cliquez et modifiez le titre</a:t>
            </a:r>
            <a:endParaRPr/>
          </a:p>
        </p:txBody>
      </p:sp>
      <p:sp>
        <p:nvSpPr>
          <p:cNvPr id="5" name="Sous-titre 2"/>
          <p:cNvSpPr>
            <a:spLocks noGrp="1"/>
          </p:cNvSpPr>
          <p:nvPr>
            <p:ph type="subTitle" idx="1"/>
          </p:nvPr>
        </p:nvSpPr>
        <p:spPr bwMode="auto">
          <a:xfrm>
            <a:off x="138113" y="2937669"/>
            <a:ext cx="7505700" cy="1655762"/>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a:defRPr/>
            </a:pPr>
            <a:r>
              <a:rPr lang="fr-FR"/>
              <a:t>Cliquez pour modifier le style des sous-titres du masque</a:t>
            </a:r>
            <a:endParaRPr/>
          </a:p>
        </p:txBody>
      </p:sp>
      <p:sp>
        <p:nvSpPr>
          <p:cNvPr id="6" name="Espace réservé de la date 3"/>
          <p:cNvSpPr>
            <a:spLocks noGrp="1"/>
          </p:cNvSpPr>
          <p:nvPr>
            <p:ph type="dt" sz="half" idx="10"/>
          </p:nvPr>
        </p:nvSpPr>
        <p:spPr bwMode="auto"/>
        <p:txBody>
          <a:bodyPr/>
          <a:lstStyle>
            <a:lvl1pPr>
              <a:defRPr>
                <a:solidFill>
                  <a:schemeClr val="bg1"/>
                </a:solidFill>
              </a:defRPr>
            </a:lvl1pPr>
          </a:lstStyle>
          <a:p>
            <a:pPr>
              <a:defRPr/>
            </a:pPr>
            <a:fld id="{38792B94-4658-5A45-9476-31733C708B9B}" type="datetime1">
              <a:rPr lang="fr-FR" smtClean="0"/>
              <a:pPr>
                <a:defRPr/>
              </a:pPr>
              <a:t>20/05/2019</a:t>
            </a:fld>
            <a:endParaRPr lang="mr-IN"/>
          </a:p>
        </p:txBody>
      </p:sp>
      <p:sp>
        <p:nvSpPr>
          <p:cNvPr id="7" name="Espace réservé du pied de page 4"/>
          <p:cNvSpPr>
            <a:spLocks noGrp="1"/>
          </p:cNvSpPr>
          <p:nvPr>
            <p:ph type="ftr" sz="quarter" idx="11"/>
          </p:nvPr>
        </p:nvSpPr>
        <p:spPr bwMode="auto"/>
        <p:txBody>
          <a:bodyPr/>
          <a:lstStyle/>
          <a:p>
            <a:pPr>
              <a:defRPr/>
            </a:pPr>
            <a:r>
              <a:rPr lang="fr-FR"/>
              <a:t>ISAE-SUPAERO</a:t>
            </a:r>
            <a:endParaRPr/>
          </a:p>
        </p:txBody>
      </p:sp>
      <p:sp>
        <p:nvSpPr>
          <p:cNvPr id="8" name="Espace réservé du numéro de diapositive 5"/>
          <p:cNvSpPr>
            <a:spLocks noGrp="1"/>
          </p:cNvSpPr>
          <p:nvPr>
            <p:ph type="sldNum" sz="quarter" idx="12"/>
          </p:nvPr>
        </p:nvSpPr>
        <p:spPr bwMode="auto"/>
        <p:txBody>
          <a:bodyPr vert="horz" lIns="91440" tIns="45720" rIns="91440" bIns="45720" rtlCol="0" anchor="ctr"/>
          <a:lstStyle>
            <a:lvl1pPr algn="r">
              <a:defRPr lang="uk-UA" smtClean="0"/>
            </a:lvl1pPr>
          </a:lstStyle>
          <a:p>
            <a:fld id="{5E177536-18BF-1743-A360-A4663329E682}" type="slidenum">
              <a:rPr lang="uk-UA" smtClean="0"/>
              <a:pPr/>
              <a:t>‹N›</a:t>
            </a:fld>
            <a:endParaRPr lang="uk-UA"/>
          </a:p>
        </p:txBody>
      </p:sp>
      <p:pic>
        <p:nvPicPr>
          <p:cNvPr id="9" name="Image 6"/>
          <p:cNvPicPr/>
          <p:nvPr userDrawn="1"/>
        </p:nvPicPr>
        <p:blipFill>
          <a:blip r:embed="rId3"/>
          <a:stretch/>
        </p:blipFill>
        <p:spPr bwMode="auto">
          <a:xfrm>
            <a:off x="9626600" y="5185847"/>
            <a:ext cx="1716329" cy="1041502"/>
          </a:xfrm>
          <a:prstGeom prst="rect">
            <a:avLst/>
          </a:prstGeom>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PhAnim="0" preserve="1" userDrawn="1">
  <p:cSld name="Fin">
    <p:bg>
      <p:bgPr>
        <a:blipFill>
          <a:blip r:embed="rId2"/>
          <a:srcRect t="9677" b="9676"/>
          <a:stretch/>
        </a:blipFill>
        <a:effectLst/>
      </p:bgPr>
    </p:bg>
    <p:spTree>
      <p:nvGrpSpPr>
        <p:cNvPr id="1" name=""/>
        <p:cNvGrpSpPr/>
        <p:nvPr/>
      </p:nvGrpSpPr>
      <p:grpSpPr bwMode="auto">
        <a:xfrm>
          <a:off x="0" y="0"/>
          <a:ext cx="0" cy="0"/>
          <a:chOff x="0" y="0"/>
          <a:chExt cx="0" cy="0"/>
        </a:xfrm>
      </p:grpSpPr>
      <p:pic>
        <p:nvPicPr>
          <p:cNvPr id="4" name="Image 6"/>
          <p:cNvPicPr/>
          <p:nvPr userDrawn="1"/>
        </p:nvPicPr>
        <p:blipFill>
          <a:blip r:embed="rId3"/>
          <a:stretch/>
        </p:blipFill>
        <p:spPr bwMode="auto">
          <a:xfrm>
            <a:off x="9626600" y="5084247"/>
            <a:ext cx="1716329" cy="1041502"/>
          </a:xfrm>
          <a:prstGeom prst="rect">
            <a:avLst/>
          </a:prstGeom>
          <a:ln>
            <a:noFill/>
          </a:ln>
        </p:spPr>
      </p:pic>
      <p:sp>
        <p:nvSpPr>
          <p:cNvPr id="5" name="ZoneTexte 6"/>
          <p:cNvSpPr>
            <a:spLocks noAdjustHandles="1"/>
          </p:cNvSpPr>
          <p:nvPr userDrawn="1"/>
        </p:nvSpPr>
        <p:spPr bwMode="auto">
          <a:xfrm>
            <a:off x="1206500" y="3225800"/>
            <a:ext cx="3874779" cy="1138773"/>
          </a:xfrm>
          <a:prstGeom prst="rect">
            <a:avLst/>
          </a:prstGeom>
          <a:noFill/>
        </p:spPr>
        <p:txBody>
          <a:bodyPr wrap="none" rtlCol="0">
            <a:spAutoFit/>
          </a:bodyPr>
          <a:lstStyle/>
          <a:p>
            <a:pPr>
              <a:defRPr/>
            </a:pPr>
            <a:r>
              <a:rPr lang="fr-FR" sz="1200" b="1">
                <a:solidFill>
                  <a:srgbClr val="122372"/>
                </a:solidFill>
                <a:latin typeface="Arial"/>
                <a:ea typeface="Arial"/>
              </a:rPr>
              <a:t>Institut Supérieur de l’Aéronautique et de l’Espace</a:t>
            </a:r>
            <a:endParaRPr/>
          </a:p>
          <a:p>
            <a:pPr>
              <a:spcBef>
                <a:spcPts val="0"/>
              </a:spcBef>
              <a:defRPr/>
            </a:pPr>
            <a:endParaRPr lang="fr-FR" sz="400">
              <a:solidFill>
                <a:srgbClr val="B1B3B4"/>
              </a:solidFill>
              <a:latin typeface="Arial"/>
              <a:ea typeface="Arial"/>
            </a:endParaRPr>
          </a:p>
          <a:p>
            <a:pPr>
              <a:spcBef>
                <a:spcPts val="0"/>
              </a:spcBef>
              <a:defRPr/>
            </a:pPr>
            <a:r>
              <a:rPr lang="fr-FR" sz="1200">
                <a:solidFill>
                  <a:srgbClr val="B1B3B4"/>
                </a:solidFill>
                <a:latin typeface="Arial"/>
                <a:ea typeface="Arial"/>
              </a:rPr>
              <a:t>10, avenue Edouard Belin </a:t>
            </a:r>
            <a:r>
              <a:rPr lang="mr-IN" sz="1200">
                <a:solidFill>
                  <a:srgbClr val="B1B3B4"/>
                </a:solidFill>
                <a:latin typeface="Arial"/>
                <a:ea typeface="Arial"/>
              </a:rPr>
              <a:t>–</a:t>
            </a:r>
            <a:r>
              <a:rPr lang="fr-FR" sz="1200">
                <a:solidFill>
                  <a:srgbClr val="B1B3B4"/>
                </a:solidFill>
                <a:latin typeface="Arial"/>
                <a:ea typeface="Arial"/>
              </a:rPr>
              <a:t> BP 54032</a:t>
            </a:r>
            <a:endParaRPr/>
          </a:p>
          <a:p>
            <a:pPr>
              <a:spcBef>
                <a:spcPts val="0"/>
              </a:spcBef>
              <a:defRPr/>
            </a:pPr>
            <a:r>
              <a:rPr lang="fr-FR" sz="1200">
                <a:solidFill>
                  <a:srgbClr val="B1B3B4"/>
                </a:solidFill>
                <a:latin typeface="Arial"/>
                <a:ea typeface="Arial"/>
              </a:rPr>
              <a:t>31055 Toulouse Cedex 4 </a:t>
            </a:r>
            <a:r>
              <a:rPr lang="mr-IN" sz="1200">
                <a:solidFill>
                  <a:srgbClr val="B1B3B4"/>
                </a:solidFill>
                <a:latin typeface="Arial"/>
                <a:ea typeface="Arial"/>
              </a:rPr>
              <a:t>–</a:t>
            </a:r>
            <a:r>
              <a:rPr lang="fr-FR" sz="1200">
                <a:solidFill>
                  <a:srgbClr val="B1B3B4"/>
                </a:solidFill>
                <a:latin typeface="Arial"/>
                <a:ea typeface="Arial"/>
              </a:rPr>
              <a:t> France</a:t>
            </a:r>
            <a:endParaRPr/>
          </a:p>
          <a:p>
            <a:pPr>
              <a:spcBef>
                <a:spcPts val="0"/>
              </a:spcBef>
              <a:defRPr/>
            </a:pPr>
            <a:r>
              <a:rPr lang="fr-FR" sz="1200">
                <a:solidFill>
                  <a:srgbClr val="B1B3B4"/>
                </a:solidFill>
                <a:latin typeface="Arial"/>
                <a:ea typeface="Arial"/>
              </a:rPr>
              <a:t>T +33 5 61 33 80 80</a:t>
            </a:r>
            <a:endParaRPr/>
          </a:p>
          <a:p>
            <a:pPr>
              <a:spcBef>
                <a:spcPts val="0"/>
              </a:spcBef>
              <a:defRPr/>
            </a:pPr>
            <a:endParaRPr lang="fr-FR" sz="400"/>
          </a:p>
          <a:p>
            <a:pPr>
              <a:defRPr/>
            </a:pPr>
            <a:r>
              <a:rPr lang="fr-FR" sz="1200" b="1">
                <a:solidFill>
                  <a:srgbClr val="FFED00"/>
                </a:solidFill>
                <a:latin typeface="Georgia"/>
                <a:ea typeface="Georgia"/>
              </a:rPr>
              <a:t>www.isae-supaero.fr</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bwMode="auto">
        <a:xfrm>
          <a:off x="0" y="0"/>
          <a:ext cx="0" cy="0"/>
          <a:chOff x="0" y="0"/>
          <a:chExt cx="0" cy="0"/>
        </a:xfrm>
      </p:grpSpPr>
      <p:sp>
        <p:nvSpPr>
          <p:cNvPr id="4" name="Espace réservé du titre 1"/>
          <p:cNvSpPr>
            <a:spLocks noGrp="1"/>
          </p:cNvSpPr>
          <p:nvPr>
            <p:ph type="title"/>
          </p:nvPr>
        </p:nvSpPr>
        <p:spPr bwMode="auto">
          <a:xfrm>
            <a:off x="656493" y="0"/>
            <a:ext cx="11535507" cy="800100"/>
          </a:xfrm>
          <a:prstGeom prst="rect">
            <a:avLst/>
          </a:prstGeom>
        </p:spPr>
        <p:txBody>
          <a:bodyPr vert="horz" lIns="91440" tIns="45720" rIns="91440" bIns="45720" rtlCol="0" anchor="ctr">
            <a:normAutofit/>
          </a:bodyPr>
          <a:lstStyle/>
          <a:p>
            <a:pPr>
              <a:defRPr/>
            </a:pPr>
            <a:r>
              <a:rPr lang="fr-FR"/>
              <a:t>Cliquez et modifiez le titre</a:t>
            </a:r>
            <a:endParaRPr/>
          </a:p>
        </p:txBody>
      </p:sp>
      <p:sp>
        <p:nvSpPr>
          <p:cNvPr id="5" name="Espace réservé du texte 2"/>
          <p:cNvSpPr>
            <a:spLocks noGrp="1"/>
          </p:cNvSpPr>
          <p:nvPr>
            <p:ph type="body" idx="1"/>
          </p:nvPr>
        </p:nvSpPr>
        <p:spPr bwMode="auto">
          <a:xfrm>
            <a:off x="656493" y="1385888"/>
            <a:ext cx="11195538" cy="4791075"/>
          </a:xfrm>
          <a:prstGeom prst="rect">
            <a:avLst/>
          </a:prstGeom>
        </p:spPr>
        <p:txBody>
          <a:bodyPr vert="horz" lIns="91440" tIns="45720" rIns="91440" bIns="45720" rtlCol="0">
            <a:normAutofit/>
          </a:bodyPr>
          <a:lstStyle/>
          <a:p>
            <a:pPr lvl="0">
              <a:defRPr/>
            </a:pPr>
            <a:r>
              <a:rPr lang="fr-FR" dirty="0"/>
              <a:t>Cliquez pour modifier les styles du texte du masque</a:t>
            </a:r>
            <a:endParaRPr dirty="0"/>
          </a:p>
          <a:p>
            <a:pPr lvl="1">
              <a:defRPr/>
            </a:pPr>
            <a:r>
              <a:rPr lang="fr-FR" dirty="0"/>
              <a:t>Deuxième niveau</a:t>
            </a:r>
            <a:endParaRPr dirty="0"/>
          </a:p>
          <a:p>
            <a:pPr lvl="2">
              <a:defRPr/>
            </a:pPr>
            <a:r>
              <a:rPr lang="fr-FR" dirty="0"/>
              <a:t>Troisième niveau</a:t>
            </a:r>
            <a:endParaRPr dirty="0"/>
          </a:p>
          <a:p>
            <a:pPr lvl="3">
              <a:defRPr/>
            </a:pPr>
            <a:r>
              <a:rPr lang="fr-FR" dirty="0"/>
              <a:t>Quatrième niveau</a:t>
            </a:r>
            <a:endParaRPr dirty="0"/>
          </a:p>
          <a:p>
            <a:pPr lvl="4">
              <a:defRPr/>
            </a:pPr>
            <a:r>
              <a:rPr lang="fr-FR" dirty="0"/>
              <a:t>Cinquième niveau</a:t>
            </a:r>
            <a:endParaRPr dirty="0"/>
          </a:p>
        </p:txBody>
      </p:sp>
      <p:sp>
        <p:nvSpPr>
          <p:cNvPr id="6" name="Espace réservé de la date 3"/>
          <p:cNvSpPr>
            <a:spLocks noGrp="1"/>
          </p:cNvSpPr>
          <p:nvPr>
            <p:ph type="dt" sz="half" idx="2"/>
          </p:nvPr>
        </p:nvSpPr>
        <p:spPr bwMode="auto">
          <a:xfrm>
            <a:off x="0" y="6586538"/>
            <a:ext cx="2743200" cy="262181"/>
          </a:xfrm>
          <a:prstGeom prst="rect">
            <a:avLst/>
          </a:prstGeom>
        </p:spPr>
        <p:txBody>
          <a:bodyPr vert="horz" lIns="91440" tIns="45720" rIns="91440" bIns="45720" rtlCol="0" anchor="ctr"/>
          <a:lstStyle>
            <a:lvl1pPr algn="l">
              <a:defRPr sz="1200">
                <a:solidFill>
                  <a:schemeClr val="tx1">
                    <a:tint val="75000"/>
                  </a:schemeClr>
                </a:solidFill>
                <a:latin typeface="Arial"/>
                <a:ea typeface="Arial"/>
              </a:defRPr>
            </a:lvl1pPr>
          </a:lstStyle>
          <a:p>
            <a:pPr>
              <a:defRPr/>
            </a:pPr>
            <a:fld id="{0099A96A-D168-8043-BB72-9B38DB0745DD}" type="datetime1">
              <a:rPr lang="fr-FR" smtClean="0"/>
              <a:pPr>
                <a:defRPr/>
              </a:pPr>
              <a:t>20/05/2019</a:t>
            </a:fld>
            <a:endParaRPr lang="fr-FR"/>
          </a:p>
        </p:txBody>
      </p:sp>
      <p:sp>
        <p:nvSpPr>
          <p:cNvPr id="7" name="Espace réservé du pied de page 4"/>
          <p:cNvSpPr>
            <a:spLocks noGrp="1"/>
          </p:cNvSpPr>
          <p:nvPr>
            <p:ph type="ftr" sz="quarter" idx="3"/>
          </p:nvPr>
        </p:nvSpPr>
        <p:spPr bwMode="auto">
          <a:xfrm>
            <a:off x="4038600" y="6586538"/>
            <a:ext cx="4114800" cy="262181"/>
          </a:xfrm>
          <a:prstGeom prst="rect">
            <a:avLst/>
          </a:prstGeom>
        </p:spPr>
        <p:txBody>
          <a:bodyPr vert="horz" lIns="91440" tIns="45720" rIns="91440" bIns="45720" rtlCol="0" anchor="ctr"/>
          <a:lstStyle>
            <a:lvl1pPr algn="ctr">
              <a:defRPr sz="1200">
                <a:solidFill>
                  <a:schemeClr val="tx1">
                    <a:tint val="75000"/>
                  </a:schemeClr>
                </a:solidFill>
                <a:latin typeface="Arial"/>
                <a:ea typeface="Arial"/>
              </a:defRPr>
            </a:lvl1pPr>
          </a:lstStyle>
          <a:p>
            <a:pPr>
              <a:defRPr/>
            </a:pPr>
            <a:r>
              <a:rPr lang="fr-FR"/>
              <a:t>ISAE-SUPAERO</a:t>
            </a:r>
            <a:endParaRPr/>
          </a:p>
        </p:txBody>
      </p:sp>
      <p:sp>
        <p:nvSpPr>
          <p:cNvPr id="8" name="Espace réservé du numéro de diapositive 5"/>
          <p:cNvSpPr>
            <a:spLocks noGrp="1"/>
          </p:cNvSpPr>
          <p:nvPr>
            <p:ph type="sldNum" sz="quarter" idx="4"/>
          </p:nvPr>
        </p:nvSpPr>
        <p:spPr bwMode="auto">
          <a:xfrm>
            <a:off x="9448799" y="6586538"/>
            <a:ext cx="2743200" cy="262181"/>
          </a:xfrm>
          <a:prstGeom prst="rect">
            <a:avLst/>
          </a:prstGeom>
        </p:spPr>
        <p:txBody>
          <a:bodyPr vert="horz" lIns="91440" tIns="45720" rIns="91440" bIns="45720" rtlCol="0" anchor="ctr"/>
          <a:lstStyle>
            <a:lvl1pPr algn="r">
              <a:defRPr sz="1200">
                <a:solidFill>
                  <a:schemeClr val="tx1">
                    <a:tint val="75000"/>
                  </a:schemeClr>
                </a:solidFill>
                <a:latin typeface="Arial"/>
                <a:ea typeface="Arial"/>
              </a:defRPr>
            </a:lvl1pPr>
          </a:lstStyle>
          <a:p>
            <a:pPr>
              <a:defRPr/>
            </a:pPr>
            <a:fld id="{5E177536-18BF-1743-A360-A4663329E682}" type="slidenum">
              <a:rPr/>
              <a:pPr>
                <a:defRPr/>
              </a:pPr>
              <a:t>‹N›</a:t>
            </a:fld>
            <a:endParaRPr lang="fr-FR"/>
          </a:p>
        </p:txBody>
      </p:sp>
    </p:spTree>
  </p:cSld>
  <p:clrMap bg1="lt1" tx1="dk1" bg2="lt2" tx2="dk2" accent1="accent1" accent2="accent2" accent3="accent3" accent4="accent4" accent5="accent5" accent6="accent6" hlink="hlink" folHlink="folHlink"/>
  <p:sldLayoutIdLst>
    <p:sldLayoutId id="2147483649" r:id="rId1"/>
    <p:sldLayoutId id="2147483664" r:id="rId2"/>
    <p:sldLayoutId id="2147483650" r:id="rId3"/>
    <p:sldLayoutId id="2147483651" r:id="rId4"/>
    <p:sldLayoutId id="2147483654" r:id="rId5"/>
    <p:sldLayoutId id="2147483665" r:id="rId6"/>
    <p:sldLayoutId id="2147483666" r:id="rId7"/>
    <p:sldLayoutId id="2147483652" r:id="rId8"/>
    <p:sldLayoutId id="2147483653" r:id="rId9"/>
    <p:sldLayoutId id="2147483655" r:id="rId10"/>
    <p:sldLayoutId id="2147483656" r:id="rId11"/>
    <p:sldLayoutId id="2147483657" r:id="rId12"/>
    <p:sldLayoutId id="2147483658" r:id="rId13"/>
    <p:sldLayoutId id="2147483659" r:id="rId14"/>
    <p:sldLayoutId id="2147483660" r:id="rId15"/>
    <p:sldLayoutId id="2147483661" r:id="rId16"/>
  </p:sldLayoutIdLst>
  <p:hf hdr="0" dt="0"/>
  <p:txStyles>
    <p:titleStyle>
      <a:lvl1pPr algn="r" defTabSz="914400">
        <a:lnSpc>
          <a:spcPct val="90000"/>
        </a:lnSpc>
        <a:spcBef>
          <a:spcPts val="0"/>
        </a:spcBef>
        <a:buNone/>
        <a:defRPr sz="4000" b="1">
          <a:solidFill>
            <a:schemeClr val="tx1"/>
          </a:solidFill>
          <a:latin typeface="Arial"/>
          <a:ea typeface="Arial"/>
        </a:defRPr>
      </a:lvl1pPr>
    </p:titleStyle>
    <p:bodyStyle>
      <a:lvl1pPr marL="228600" indent="-228600" algn="l" defTabSz="914400">
        <a:lnSpc>
          <a:spcPct val="90000"/>
        </a:lnSpc>
        <a:spcBef>
          <a:spcPts val="1000"/>
        </a:spcBef>
        <a:buFont typeface="Arial"/>
        <a:buChar char="•"/>
        <a:defRPr sz="2800">
          <a:solidFill>
            <a:schemeClr val="tx1"/>
          </a:solidFill>
          <a:latin typeface="Arial"/>
          <a:ea typeface="Arial"/>
        </a:defRPr>
      </a:lvl1pPr>
      <a:lvl2pPr marL="685800" indent="-228600" algn="l" defTabSz="914400">
        <a:lnSpc>
          <a:spcPct val="90000"/>
        </a:lnSpc>
        <a:spcBef>
          <a:spcPts val="500"/>
        </a:spcBef>
        <a:buFont typeface="Arial"/>
        <a:buChar char="•"/>
        <a:defRPr sz="2400">
          <a:solidFill>
            <a:schemeClr val="tx1"/>
          </a:solidFill>
          <a:latin typeface="Arial"/>
          <a:ea typeface="Arial"/>
        </a:defRPr>
      </a:lvl2pPr>
      <a:lvl3pPr marL="1143000" indent="-228600" algn="l" defTabSz="914400">
        <a:lnSpc>
          <a:spcPct val="90000"/>
        </a:lnSpc>
        <a:spcBef>
          <a:spcPts val="500"/>
        </a:spcBef>
        <a:buFont typeface="Arial"/>
        <a:buChar char="•"/>
        <a:defRPr sz="2000">
          <a:solidFill>
            <a:schemeClr val="tx1"/>
          </a:solidFill>
          <a:latin typeface="Arial"/>
          <a:ea typeface="Arial"/>
        </a:defRPr>
      </a:lvl3pPr>
      <a:lvl4pPr marL="1600200" indent="-228600" algn="l" defTabSz="914400">
        <a:lnSpc>
          <a:spcPct val="90000"/>
        </a:lnSpc>
        <a:spcBef>
          <a:spcPts val="500"/>
        </a:spcBef>
        <a:buFont typeface="Arial"/>
        <a:buChar char="•"/>
        <a:defRPr sz="1800">
          <a:solidFill>
            <a:schemeClr val="tx1"/>
          </a:solidFill>
          <a:latin typeface="Arial"/>
          <a:ea typeface="Arial"/>
        </a:defRPr>
      </a:lvl4pPr>
      <a:lvl5pPr marL="2057400" indent="-228600" algn="l" defTabSz="914400">
        <a:lnSpc>
          <a:spcPct val="90000"/>
        </a:lnSpc>
        <a:spcBef>
          <a:spcPts val="500"/>
        </a:spcBef>
        <a:buFont typeface="Arial"/>
        <a:buChar char="•"/>
        <a:defRPr sz="1800">
          <a:solidFill>
            <a:schemeClr val="tx1"/>
          </a:solidFill>
          <a:latin typeface="Arial"/>
          <a:ea typeface="Arial"/>
        </a:defRPr>
      </a:lvl5pPr>
      <a:lvl6pPr marL="2514600" indent="-228600" algn="l" defTabSz="914400">
        <a:lnSpc>
          <a:spcPct val="90000"/>
        </a:lnSpc>
        <a:spcBef>
          <a:spcPts val="500"/>
        </a:spcBef>
        <a:buFont typeface="Arial"/>
        <a:buChar char="•"/>
        <a:defRPr sz="1800">
          <a:solidFill>
            <a:schemeClr val="tx1"/>
          </a:solidFill>
          <a:latin typeface="+mn-lt"/>
          <a:ea typeface="+mn-ea"/>
        </a:defRPr>
      </a:lvl6pPr>
      <a:lvl7pPr marL="2971800" indent="-228600" algn="l" defTabSz="914400">
        <a:lnSpc>
          <a:spcPct val="90000"/>
        </a:lnSpc>
        <a:spcBef>
          <a:spcPts val="500"/>
        </a:spcBef>
        <a:buFont typeface="Arial"/>
        <a:buChar char="•"/>
        <a:defRPr sz="1800">
          <a:solidFill>
            <a:schemeClr val="tx1"/>
          </a:solidFill>
          <a:latin typeface="+mn-lt"/>
          <a:ea typeface="+mn-ea"/>
        </a:defRPr>
      </a:lvl7pPr>
      <a:lvl8pPr marL="3429000" indent="-228600" algn="l" defTabSz="914400">
        <a:lnSpc>
          <a:spcPct val="90000"/>
        </a:lnSpc>
        <a:spcBef>
          <a:spcPts val="500"/>
        </a:spcBef>
        <a:buFont typeface="Arial"/>
        <a:buChar char="•"/>
        <a:defRPr sz="1800">
          <a:solidFill>
            <a:schemeClr val="tx1"/>
          </a:solidFill>
          <a:latin typeface="+mn-lt"/>
          <a:ea typeface="+mn-ea"/>
        </a:defRPr>
      </a:lvl8pPr>
      <a:lvl9pPr marL="3886200" indent="-228600" algn="l" defTabSz="914400">
        <a:lnSpc>
          <a:spcPct val="90000"/>
        </a:lnSpc>
        <a:spcBef>
          <a:spcPts val="500"/>
        </a:spcBef>
        <a:buFont typeface="Arial"/>
        <a:buChar char="•"/>
        <a:defRPr sz="1800">
          <a:solidFill>
            <a:schemeClr val="tx1"/>
          </a:solidFill>
          <a:latin typeface="+mn-lt"/>
          <a:ea typeface="+mn-ea"/>
        </a:defRPr>
      </a:lvl9pPr>
    </p:bodyStyle>
    <p:otherStyle>
      <a:defPPr>
        <a:defRPr lang="fr-FR"/>
      </a:defPPr>
      <a:lvl1pPr marL="0" algn="l" defTabSz="914400">
        <a:defRPr sz="1800">
          <a:solidFill>
            <a:schemeClr val="tx1"/>
          </a:solidFill>
          <a:latin typeface="+mn-lt"/>
          <a:ea typeface="+mn-ea"/>
        </a:defRPr>
      </a:lvl1pPr>
      <a:lvl2pPr marL="457200" algn="l" defTabSz="914400">
        <a:defRPr sz="1800">
          <a:solidFill>
            <a:schemeClr val="tx1"/>
          </a:solidFill>
          <a:latin typeface="+mn-lt"/>
          <a:ea typeface="+mn-ea"/>
        </a:defRPr>
      </a:lvl2pPr>
      <a:lvl3pPr marL="914400" algn="l" defTabSz="914400">
        <a:defRPr sz="1800">
          <a:solidFill>
            <a:schemeClr val="tx1"/>
          </a:solidFill>
          <a:latin typeface="+mn-lt"/>
          <a:ea typeface="+mn-ea"/>
        </a:defRPr>
      </a:lvl3pPr>
      <a:lvl4pPr marL="1371600" algn="l" defTabSz="914400">
        <a:defRPr sz="1800">
          <a:solidFill>
            <a:schemeClr val="tx1"/>
          </a:solidFill>
          <a:latin typeface="+mn-lt"/>
          <a:ea typeface="+mn-ea"/>
        </a:defRPr>
      </a:lvl4pPr>
      <a:lvl5pPr marL="1828800" algn="l" defTabSz="914400">
        <a:defRPr sz="1800">
          <a:solidFill>
            <a:schemeClr val="tx1"/>
          </a:solidFill>
          <a:latin typeface="+mn-lt"/>
          <a:ea typeface="+mn-ea"/>
        </a:defRPr>
      </a:lvl5pPr>
      <a:lvl6pPr marL="2286000" algn="l" defTabSz="914400">
        <a:defRPr sz="1800">
          <a:solidFill>
            <a:schemeClr val="tx1"/>
          </a:solidFill>
          <a:latin typeface="+mn-lt"/>
          <a:ea typeface="+mn-ea"/>
        </a:defRPr>
      </a:lvl6pPr>
      <a:lvl7pPr marL="2743200" algn="l" defTabSz="914400">
        <a:defRPr sz="1800">
          <a:solidFill>
            <a:schemeClr val="tx1"/>
          </a:solidFill>
          <a:latin typeface="+mn-lt"/>
          <a:ea typeface="+mn-ea"/>
        </a:defRPr>
      </a:lvl7pPr>
      <a:lvl8pPr marL="3200400" algn="l" defTabSz="914400">
        <a:defRPr sz="1800">
          <a:solidFill>
            <a:schemeClr val="tx1"/>
          </a:solidFill>
          <a:latin typeface="+mn-lt"/>
          <a:ea typeface="+mn-ea"/>
        </a:defRPr>
      </a:lvl8pPr>
      <a:lvl9pPr marL="3657600" algn="l" defTabSz="914400">
        <a:defRPr sz="1800">
          <a:solidFill>
            <a:schemeClr val="tx1"/>
          </a:solidFill>
          <a:latin typeface="+mn-lt"/>
          <a:ea typeface="+mn-ea"/>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hyperlink" Target="http://www.sudret.ibk.ethz.ch/research/past-projects/polynomial-chaos-kriging.html" TargetMode="External"/><Relationship Id="rId2" Type="http://schemas.openxmlformats.org/officeDocument/2006/relationships/hyperlink" Target="https://www.onera.fr/en/news/onera-m6-wing-star-of-cfd" TargetMode="External"/><Relationship Id="rId1" Type="http://schemas.openxmlformats.org/officeDocument/2006/relationships/slideLayout" Target="../slideLayouts/slideLayout5.xml"/><Relationship Id="rId4" Type="http://schemas.openxmlformats.org/officeDocument/2006/relationships/hyperlink" Target="https://commonresearchmodel.larc.nasa.gov/files/2014/02/CRM_wingboxFEM_description_1.pdf"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5.xml"/><Relationship Id="rId5" Type="http://schemas.openxmlformats.org/officeDocument/2006/relationships/image" Target="../media/image14.jp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a:extLst>
              <a:ext uri="{FF2B5EF4-FFF2-40B4-BE49-F238E27FC236}">
                <a16:creationId xmlns:a16="http://schemas.microsoft.com/office/drawing/2014/main" id="{5A965CE5-6B75-164F-B0B9-551BDEB21EFF}"/>
              </a:ext>
            </a:extLst>
          </p:cNvPr>
          <p:cNvSpPr>
            <a:spLocks noGrp="1"/>
          </p:cNvSpPr>
          <p:nvPr>
            <p:ph type="title"/>
          </p:nvPr>
        </p:nvSpPr>
        <p:spPr>
          <a:xfrm>
            <a:off x="263352" y="1340768"/>
            <a:ext cx="6234112" cy="906450"/>
          </a:xfrm>
        </p:spPr>
        <p:txBody>
          <a:bodyPr/>
          <a:lstStyle/>
          <a:p>
            <a:pPr algn="l">
              <a:lnSpc>
                <a:spcPct val="100000"/>
              </a:lnSpc>
              <a:spcBef>
                <a:spcPts val="1000"/>
              </a:spcBef>
            </a:pPr>
            <a:r>
              <a:rPr lang="en-GB" sz="3400" dirty="0">
                <a:solidFill>
                  <a:schemeClr val="tx1"/>
                </a:solidFill>
                <a:latin typeface="Georgia" panose="02040502050405020303" pitchFamily="18" charset="0"/>
                <a:cs typeface="Arial" panose="020B0604020202020204" pitchFamily="34" charset="0"/>
              </a:rPr>
              <a:t>Multifidelity</a:t>
            </a:r>
            <a:r>
              <a:rPr lang="fr-FR" sz="3400" dirty="0">
                <a:solidFill>
                  <a:schemeClr val="tx1"/>
                </a:solidFill>
                <a:latin typeface="Georgia" panose="02040502050405020303" pitchFamily="18" charset="0"/>
                <a:cs typeface="Arial" panose="020B0604020202020204" pitchFamily="34" charset="0"/>
              </a:rPr>
              <a:t> Aeroelastic </a:t>
            </a:r>
            <a:r>
              <a:rPr lang="en-US" sz="3400" dirty="0">
                <a:solidFill>
                  <a:schemeClr val="tx1"/>
                </a:solidFill>
                <a:latin typeface="Georgia" panose="02040502050405020303" pitchFamily="18" charset="0"/>
                <a:cs typeface="Arial" panose="020B0604020202020204" pitchFamily="34" charset="0"/>
              </a:rPr>
              <a:t>Optimization</a:t>
            </a:r>
            <a:r>
              <a:rPr lang="fr-FR" sz="3400" dirty="0">
                <a:solidFill>
                  <a:schemeClr val="tx1"/>
                </a:solidFill>
                <a:latin typeface="Georgia" panose="02040502050405020303" pitchFamily="18" charset="0"/>
                <a:cs typeface="Arial" panose="020B0604020202020204" pitchFamily="34" charset="0"/>
              </a:rPr>
              <a:t>: </a:t>
            </a:r>
            <a:r>
              <a:rPr lang="en-US" sz="3400" dirty="0">
                <a:solidFill>
                  <a:schemeClr val="tx1"/>
                </a:solidFill>
                <a:latin typeface="Georgia" panose="02040502050405020303" pitchFamily="18" charset="0"/>
                <a:cs typeface="Arial" panose="020B0604020202020204" pitchFamily="34" charset="0"/>
              </a:rPr>
              <a:t>Bibliographic</a:t>
            </a:r>
            <a:r>
              <a:rPr lang="fr-FR" sz="3400" dirty="0">
                <a:solidFill>
                  <a:schemeClr val="tx1"/>
                </a:solidFill>
                <a:latin typeface="Georgia" panose="02040502050405020303" pitchFamily="18" charset="0"/>
                <a:cs typeface="Arial" panose="020B0604020202020204" pitchFamily="34" charset="0"/>
              </a:rPr>
              <a:t> </a:t>
            </a:r>
            <a:r>
              <a:rPr lang="en-US" sz="3400" dirty="0">
                <a:solidFill>
                  <a:schemeClr val="tx1"/>
                </a:solidFill>
                <a:latin typeface="Georgia" panose="02040502050405020303" pitchFamily="18" charset="0"/>
                <a:cs typeface="Arial" panose="020B0604020202020204" pitchFamily="34" charset="0"/>
              </a:rPr>
              <a:t>Study</a:t>
            </a:r>
          </a:p>
        </p:txBody>
      </p:sp>
      <p:sp>
        <p:nvSpPr>
          <p:cNvPr id="7" name="Espace réservé du contenu 6">
            <a:extLst>
              <a:ext uri="{FF2B5EF4-FFF2-40B4-BE49-F238E27FC236}">
                <a16:creationId xmlns:a16="http://schemas.microsoft.com/office/drawing/2014/main" id="{7630239C-76CD-3249-ABFF-D1A1C1969B23}"/>
              </a:ext>
            </a:extLst>
          </p:cNvPr>
          <p:cNvSpPr>
            <a:spLocks noGrp="1"/>
          </p:cNvSpPr>
          <p:nvPr>
            <p:ph sz="quarter" idx="13"/>
          </p:nvPr>
        </p:nvSpPr>
        <p:spPr>
          <a:xfrm>
            <a:off x="263352" y="3531415"/>
            <a:ext cx="4968552" cy="1224136"/>
          </a:xfrm>
        </p:spPr>
        <p:txBody>
          <a:bodyPr>
            <a:normAutofit/>
          </a:bodyPr>
          <a:lstStyle/>
          <a:p>
            <a:pPr>
              <a:lnSpc>
                <a:spcPct val="100000"/>
              </a:lnSpc>
            </a:pPr>
            <a:r>
              <a:rPr lang="en-US" sz="2400" b="1" dirty="0">
                <a:solidFill>
                  <a:schemeClr val="tx1"/>
                </a:solidFill>
                <a:latin typeface="Georgia" panose="02040502050405020303" pitchFamily="18" charset="0"/>
                <a:cs typeface="Arial" panose="020B0604020202020204" pitchFamily="34" charset="0"/>
              </a:rPr>
              <a:t>Author</a:t>
            </a:r>
            <a:r>
              <a:rPr lang="fr-FR" sz="2400" b="1" dirty="0">
                <a:solidFill>
                  <a:schemeClr val="tx1"/>
                </a:solidFill>
                <a:latin typeface="Georgia" panose="02040502050405020303" pitchFamily="18" charset="0"/>
                <a:cs typeface="Arial" panose="020B0604020202020204" pitchFamily="34" charset="0"/>
              </a:rPr>
              <a:t>:</a:t>
            </a:r>
          </a:p>
          <a:p>
            <a:pPr>
              <a:lnSpc>
                <a:spcPct val="100000"/>
              </a:lnSpc>
            </a:pPr>
            <a:r>
              <a:rPr lang="fr-FR" sz="2400" b="1" dirty="0">
                <a:solidFill>
                  <a:schemeClr val="tx1"/>
                </a:solidFill>
                <a:latin typeface="Georgia" panose="02040502050405020303" pitchFamily="18" charset="0"/>
                <a:cs typeface="Arial" panose="020B0604020202020204" pitchFamily="34" charset="0"/>
              </a:rPr>
              <a:t>Giovanni QUAGLIA</a:t>
            </a:r>
          </a:p>
          <a:p>
            <a:endParaRPr lang="fr-FR" i="1" dirty="0"/>
          </a:p>
          <a:p>
            <a:endParaRPr lang="fr-FR" i="1" dirty="0"/>
          </a:p>
        </p:txBody>
      </p:sp>
      <p:sp>
        <p:nvSpPr>
          <p:cNvPr id="8" name="Espace réservé du numéro de diapositive 7">
            <a:extLst>
              <a:ext uri="{FF2B5EF4-FFF2-40B4-BE49-F238E27FC236}">
                <a16:creationId xmlns:a16="http://schemas.microsoft.com/office/drawing/2014/main" id="{2E8D042E-B905-8147-8337-DFBAEC5F380D}"/>
              </a:ext>
            </a:extLst>
          </p:cNvPr>
          <p:cNvSpPr>
            <a:spLocks noGrp="1"/>
          </p:cNvSpPr>
          <p:nvPr>
            <p:ph type="sldNum" sz="quarter" idx="4294967295"/>
          </p:nvPr>
        </p:nvSpPr>
        <p:spPr>
          <a:xfrm>
            <a:off x="9448800" y="6586538"/>
            <a:ext cx="2743200" cy="261937"/>
          </a:xfrm>
        </p:spPr>
        <p:txBody>
          <a:bodyPr/>
          <a:lstStyle/>
          <a:p>
            <a:pPr>
              <a:defRPr/>
            </a:pPr>
            <a:fld id="{5E177536-18BF-1743-A360-A4663329E682}" type="slidenum">
              <a:rPr lang="fr-FR" smtClean="0"/>
              <a:pPr>
                <a:defRPr/>
              </a:pPr>
              <a:t>1</a:t>
            </a:fld>
            <a:endParaRPr lang="fr-FR"/>
          </a:p>
        </p:txBody>
      </p:sp>
      <p:sp>
        <p:nvSpPr>
          <p:cNvPr id="2" name="CasellaDiTesto 1">
            <a:extLst>
              <a:ext uri="{FF2B5EF4-FFF2-40B4-BE49-F238E27FC236}">
                <a16:creationId xmlns:a16="http://schemas.microsoft.com/office/drawing/2014/main" id="{D00E20F5-AC77-4BA6-A116-C0953E4678A4}"/>
              </a:ext>
            </a:extLst>
          </p:cNvPr>
          <p:cNvSpPr txBox="1"/>
          <p:nvPr/>
        </p:nvSpPr>
        <p:spPr>
          <a:xfrm>
            <a:off x="7680176" y="3531415"/>
            <a:ext cx="5184576" cy="1456809"/>
          </a:xfrm>
          <a:prstGeom prst="rect">
            <a:avLst/>
          </a:prstGeom>
          <a:noFill/>
        </p:spPr>
        <p:txBody>
          <a:bodyPr wrap="square" rtlCol="0">
            <a:spAutoFit/>
          </a:bodyPr>
          <a:lstStyle/>
          <a:p>
            <a:pPr>
              <a:spcBef>
                <a:spcPts val="1000"/>
              </a:spcBef>
            </a:pPr>
            <a:r>
              <a:rPr lang="en-US" sz="2400" b="1" dirty="0">
                <a:latin typeface="Georgia" panose="02040502050405020303" pitchFamily="18" charset="0"/>
              </a:rPr>
              <a:t>Supervisors</a:t>
            </a:r>
            <a:r>
              <a:rPr lang="it-IT" sz="2400" b="1" dirty="0">
                <a:latin typeface="Georgia" panose="02040502050405020303" pitchFamily="18" charset="0"/>
              </a:rPr>
              <a:t>:</a:t>
            </a:r>
          </a:p>
          <a:p>
            <a:pPr>
              <a:spcBef>
                <a:spcPts val="1000"/>
              </a:spcBef>
            </a:pPr>
            <a:r>
              <a:rPr lang="it-IT" sz="2400" b="1" dirty="0">
                <a:latin typeface="Georgia" panose="02040502050405020303" pitchFamily="18" charset="0"/>
              </a:rPr>
              <a:t>Pr. Joseph MORLIER</a:t>
            </a:r>
          </a:p>
          <a:p>
            <a:pPr>
              <a:spcBef>
                <a:spcPts val="1000"/>
              </a:spcBef>
            </a:pPr>
            <a:r>
              <a:rPr lang="it-IT" sz="2400" b="1" dirty="0">
                <a:latin typeface="Georgia" panose="02040502050405020303" pitchFamily="18" charset="0"/>
              </a:rPr>
              <a:t>Pdf. Joan MAS COLOMER</a:t>
            </a:r>
          </a:p>
        </p:txBody>
      </p:sp>
      <p:sp>
        <p:nvSpPr>
          <p:cNvPr id="3" name="CasellaDiTesto 2">
            <a:extLst>
              <a:ext uri="{FF2B5EF4-FFF2-40B4-BE49-F238E27FC236}">
                <a16:creationId xmlns:a16="http://schemas.microsoft.com/office/drawing/2014/main" id="{F7EB4153-33D6-4665-BF24-AEABAF23A133}"/>
              </a:ext>
            </a:extLst>
          </p:cNvPr>
          <p:cNvSpPr txBox="1"/>
          <p:nvPr/>
        </p:nvSpPr>
        <p:spPr>
          <a:xfrm>
            <a:off x="4907868" y="5847874"/>
            <a:ext cx="2376264" cy="738664"/>
          </a:xfrm>
          <a:prstGeom prst="rect">
            <a:avLst/>
          </a:prstGeom>
          <a:noFill/>
        </p:spPr>
        <p:txBody>
          <a:bodyPr wrap="square" rtlCol="0">
            <a:spAutoFit/>
          </a:bodyPr>
          <a:lstStyle/>
          <a:p>
            <a:pPr algn="ctr"/>
            <a:r>
              <a:rPr lang="it-IT" sz="2400" b="1" dirty="0">
                <a:latin typeface="Georgia" panose="02040502050405020303" pitchFamily="18" charset="0"/>
              </a:rPr>
              <a:t>21/05/2019</a:t>
            </a:r>
          </a:p>
          <a:p>
            <a:endParaRPr lang="en-US" dirty="0"/>
          </a:p>
        </p:txBody>
      </p:sp>
    </p:spTree>
    <p:extLst>
      <p:ext uri="{BB962C8B-B14F-4D97-AF65-F5344CB8AC3E}">
        <p14:creationId xmlns:p14="http://schemas.microsoft.com/office/powerpoint/2010/main" val="40168262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6B72B55-FD79-454D-9640-7C00DAEA7D67}"/>
              </a:ext>
            </a:extLst>
          </p:cNvPr>
          <p:cNvSpPr>
            <a:spLocks noGrp="1"/>
          </p:cNvSpPr>
          <p:nvPr>
            <p:ph type="title"/>
          </p:nvPr>
        </p:nvSpPr>
        <p:spPr/>
        <p:txBody>
          <a:bodyPr/>
          <a:lstStyle/>
          <a:p>
            <a:r>
              <a:rPr lang="en-US" dirty="0"/>
              <a:t>SEGOMOE Framework</a:t>
            </a:r>
          </a:p>
        </p:txBody>
      </p:sp>
      <p:sp>
        <p:nvSpPr>
          <p:cNvPr id="4" name="Segnaposto piè di pagina 3">
            <a:extLst>
              <a:ext uri="{FF2B5EF4-FFF2-40B4-BE49-F238E27FC236}">
                <a16:creationId xmlns:a16="http://schemas.microsoft.com/office/drawing/2014/main" id="{4B6E9134-8184-4EDE-B14B-415096AEF743}"/>
              </a:ext>
            </a:extLst>
          </p:cNvPr>
          <p:cNvSpPr>
            <a:spLocks noGrp="1"/>
          </p:cNvSpPr>
          <p:nvPr>
            <p:ph type="ftr" sz="quarter" idx="11"/>
          </p:nvPr>
        </p:nvSpPr>
        <p:spPr/>
        <p:txBody>
          <a:bodyPr/>
          <a:lstStyle/>
          <a:p>
            <a:pPr>
              <a:defRPr/>
            </a:pPr>
            <a:r>
              <a:rPr lang="fr-FR"/>
              <a:t>ISAE-SUPAERO</a:t>
            </a:r>
            <a:endParaRPr lang="fr-FR" dirty="0"/>
          </a:p>
        </p:txBody>
      </p:sp>
      <p:sp>
        <p:nvSpPr>
          <p:cNvPr id="5" name="Segnaposto numero diapositiva 4">
            <a:extLst>
              <a:ext uri="{FF2B5EF4-FFF2-40B4-BE49-F238E27FC236}">
                <a16:creationId xmlns:a16="http://schemas.microsoft.com/office/drawing/2014/main" id="{F9634540-602F-4EFB-8490-5498480564B7}"/>
              </a:ext>
            </a:extLst>
          </p:cNvPr>
          <p:cNvSpPr>
            <a:spLocks noGrp="1"/>
          </p:cNvSpPr>
          <p:nvPr>
            <p:ph type="sldNum" sz="quarter" idx="12"/>
          </p:nvPr>
        </p:nvSpPr>
        <p:spPr/>
        <p:txBody>
          <a:bodyPr/>
          <a:lstStyle/>
          <a:p>
            <a:pPr>
              <a:defRPr/>
            </a:pPr>
            <a:fld id="{5E177536-18BF-1743-A360-A4663329E682}" type="slidenum">
              <a:rPr lang="en-US" smtClean="0"/>
              <a:pPr>
                <a:defRPr/>
              </a:pPr>
              <a:t>10</a:t>
            </a:fld>
            <a:endParaRPr lang="en-US"/>
          </a:p>
        </p:txBody>
      </p:sp>
      <p:sp>
        <p:nvSpPr>
          <p:cNvPr id="6" name="CasellaDiTesto 5">
            <a:extLst>
              <a:ext uri="{FF2B5EF4-FFF2-40B4-BE49-F238E27FC236}">
                <a16:creationId xmlns:a16="http://schemas.microsoft.com/office/drawing/2014/main" id="{D3B99901-509B-4ABE-8298-93C439339387}"/>
              </a:ext>
            </a:extLst>
          </p:cNvPr>
          <p:cNvSpPr txBox="1"/>
          <p:nvPr/>
        </p:nvSpPr>
        <p:spPr>
          <a:xfrm>
            <a:off x="811287" y="1568965"/>
            <a:ext cx="10009112" cy="3347840"/>
          </a:xfrm>
          <a:prstGeom prst="rect">
            <a:avLst/>
          </a:prstGeom>
          <a:noFill/>
        </p:spPr>
        <p:txBody>
          <a:bodyPr wrap="square" rtlCol="0">
            <a:spAutoFit/>
          </a:bodyPr>
          <a:lstStyle/>
          <a:p>
            <a:pPr>
              <a:lnSpc>
                <a:spcPct val="150000"/>
              </a:lnSpc>
            </a:pPr>
            <a:r>
              <a:rPr lang="en-US" sz="2400" dirty="0">
                <a:latin typeface="Arial" panose="020B0604020202020204" pitchFamily="34" charset="0"/>
                <a:cs typeface="Arial" panose="020B0604020202020204" pitchFamily="34" charset="0"/>
              </a:rPr>
              <a:t>ISAE </a:t>
            </a:r>
            <a:r>
              <a:rPr lang="en-US" sz="2400" dirty="0" err="1">
                <a:latin typeface="Arial" panose="020B0604020202020204" pitchFamily="34" charset="0"/>
                <a:cs typeface="Arial" panose="020B0604020202020204" pitchFamily="34" charset="0"/>
              </a:rPr>
              <a:t>Supaero</a:t>
            </a:r>
            <a:r>
              <a:rPr lang="en-US" sz="2400" dirty="0">
                <a:latin typeface="Arial" panose="020B0604020202020204" pitchFamily="34" charset="0"/>
                <a:cs typeface="Arial" panose="020B0604020202020204" pitchFamily="34" charset="0"/>
              </a:rPr>
              <a:t> and ONERA developed the </a:t>
            </a:r>
            <a:r>
              <a:rPr lang="en-US" sz="2400" dirty="0" err="1">
                <a:latin typeface="Arial" panose="020B0604020202020204" pitchFamily="34" charset="0"/>
                <a:cs typeface="Arial" panose="020B0604020202020204" pitchFamily="34" charset="0"/>
              </a:rPr>
              <a:t>SuperEGO</a:t>
            </a:r>
            <a:r>
              <a:rPr lang="en-US" sz="2400" dirty="0">
                <a:latin typeface="Arial" panose="020B0604020202020204" pitchFamily="34" charset="0"/>
                <a:cs typeface="Arial" panose="020B0604020202020204" pitchFamily="34" charset="0"/>
              </a:rPr>
              <a:t> Mixture of Experts (SEGOMOE) Framework in a joint project:</a:t>
            </a:r>
          </a:p>
          <a:p>
            <a:pPr marL="285750" indent="-285750">
              <a:lnSpc>
                <a:spcPct val="150000"/>
              </a:lnSpc>
              <a:buFont typeface="Arial" panose="020B0604020202020204" pitchFamily="34" charset="0"/>
              <a:buChar char="•"/>
            </a:pPr>
            <a:r>
              <a:rPr lang="en-US" sz="2400" dirty="0">
                <a:latin typeface="Arial" panose="020B0604020202020204" pitchFamily="34" charset="0"/>
                <a:cs typeface="Arial" panose="020B0604020202020204" pitchFamily="34" charset="0"/>
              </a:rPr>
              <a:t>Multifidelity samples are clustered under different surrogate models (MFK, KPLS(-K), RBF, PA2, PA3, …)</a:t>
            </a:r>
          </a:p>
          <a:p>
            <a:pPr marL="285750" indent="-285750">
              <a:lnSpc>
                <a:spcPct val="150000"/>
              </a:lnSpc>
              <a:buFont typeface="Arial" panose="020B0604020202020204" pitchFamily="34" charset="0"/>
              <a:buChar char="•"/>
            </a:pPr>
            <a:r>
              <a:rPr lang="en-US" sz="2400" dirty="0">
                <a:latin typeface="Arial" panose="020B0604020202020204" pitchFamily="34" charset="0"/>
                <a:cs typeface="Arial" panose="020B0604020202020204" pitchFamily="34" charset="0"/>
              </a:rPr>
              <a:t>Clusters are merged by a EM algorithm in a Gaussian Mixture Model</a:t>
            </a:r>
          </a:p>
          <a:p>
            <a:pPr marL="285750" indent="-285750">
              <a:lnSpc>
                <a:spcPct val="150000"/>
              </a:lnSpc>
              <a:buFont typeface="Arial" panose="020B0604020202020204" pitchFamily="34" charset="0"/>
              <a:buChar char="•"/>
            </a:pPr>
            <a:r>
              <a:rPr lang="en-US" sz="2400" dirty="0">
                <a:latin typeface="Arial" panose="020B0604020202020204" pitchFamily="34" charset="0"/>
                <a:cs typeface="Arial" panose="020B0604020202020204" pitchFamily="34" charset="0"/>
              </a:rPr>
              <a:t>WB2 optimum criterion </a:t>
            </a:r>
          </a:p>
        </p:txBody>
      </p:sp>
      <p:sp>
        <p:nvSpPr>
          <p:cNvPr id="8" name="CasellaDiTesto 7">
            <a:extLst>
              <a:ext uri="{FF2B5EF4-FFF2-40B4-BE49-F238E27FC236}">
                <a16:creationId xmlns:a16="http://schemas.microsoft.com/office/drawing/2014/main" id="{2D1471E7-5CC5-4D7B-AB79-E51FA47CE9AE}"/>
              </a:ext>
            </a:extLst>
          </p:cNvPr>
          <p:cNvSpPr txBox="1"/>
          <p:nvPr/>
        </p:nvSpPr>
        <p:spPr>
          <a:xfrm>
            <a:off x="656493" y="5119758"/>
            <a:ext cx="1728192"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[Bartoli 2016]</a:t>
            </a:r>
          </a:p>
        </p:txBody>
      </p:sp>
    </p:spTree>
    <p:extLst>
      <p:ext uri="{BB962C8B-B14F-4D97-AF65-F5344CB8AC3E}">
        <p14:creationId xmlns:p14="http://schemas.microsoft.com/office/powerpoint/2010/main" val="36767631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6B72B55-FD79-454D-9640-7C00DAEA7D67}"/>
              </a:ext>
            </a:extLst>
          </p:cNvPr>
          <p:cNvSpPr>
            <a:spLocks noGrp="1"/>
          </p:cNvSpPr>
          <p:nvPr>
            <p:ph type="title"/>
          </p:nvPr>
        </p:nvSpPr>
        <p:spPr/>
        <p:txBody>
          <a:bodyPr/>
          <a:lstStyle/>
          <a:p>
            <a:r>
              <a:rPr lang="en-US" dirty="0"/>
              <a:t>SEGOMOE Framework</a:t>
            </a:r>
          </a:p>
        </p:txBody>
      </p:sp>
      <p:sp>
        <p:nvSpPr>
          <p:cNvPr id="4" name="Segnaposto piè di pagina 3">
            <a:extLst>
              <a:ext uri="{FF2B5EF4-FFF2-40B4-BE49-F238E27FC236}">
                <a16:creationId xmlns:a16="http://schemas.microsoft.com/office/drawing/2014/main" id="{4B6E9134-8184-4EDE-B14B-415096AEF743}"/>
              </a:ext>
            </a:extLst>
          </p:cNvPr>
          <p:cNvSpPr>
            <a:spLocks noGrp="1"/>
          </p:cNvSpPr>
          <p:nvPr>
            <p:ph type="ftr" sz="quarter" idx="11"/>
          </p:nvPr>
        </p:nvSpPr>
        <p:spPr/>
        <p:txBody>
          <a:bodyPr/>
          <a:lstStyle/>
          <a:p>
            <a:pPr>
              <a:defRPr/>
            </a:pPr>
            <a:r>
              <a:rPr lang="fr-FR"/>
              <a:t>ISAE-SUPAERO</a:t>
            </a:r>
            <a:endParaRPr lang="fr-FR" dirty="0"/>
          </a:p>
        </p:txBody>
      </p:sp>
      <p:sp>
        <p:nvSpPr>
          <p:cNvPr id="5" name="Segnaposto numero diapositiva 4">
            <a:extLst>
              <a:ext uri="{FF2B5EF4-FFF2-40B4-BE49-F238E27FC236}">
                <a16:creationId xmlns:a16="http://schemas.microsoft.com/office/drawing/2014/main" id="{F9634540-602F-4EFB-8490-5498480564B7}"/>
              </a:ext>
            </a:extLst>
          </p:cNvPr>
          <p:cNvSpPr>
            <a:spLocks noGrp="1"/>
          </p:cNvSpPr>
          <p:nvPr>
            <p:ph type="sldNum" sz="quarter" idx="12"/>
          </p:nvPr>
        </p:nvSpPr>
        <p:spPr/>
        <p:txBody>
          <a:bodyPr/>
          <a:lstStyle/>
          <a:p>
            <a:pPr>
              <a:defRPr/>
            </a:pPr>
            <a:fld id="{5E177536-18BF-1743-A360-A4663329E682}" type="slidenum">
              <a:rPr lang="en-US" smtClean="0"/>
              <a:pPr>
                <a:defRPr/>
              </a:pPr>
              <a:t>11</a:t>
            </a:fld>
            <a:endParaRPr lang="en-US"/>
          </a:p>
        </p:txBody>
      </p:sp>
      <p:sp>
        <p:nvSpPr>
          <p:cNvPr id="7" name="CasellaDiTesto 6">
            <a:extLst>
              <a:ext uri="{FF2B5EF4-FFF2-40B4-BE49-F238E27FC236}">
                <a16:creationId xmlns:a16="http://schemas.microsoft.com/office/drawing/2014/main" id="{C90B05D1-B78E-4FC5-BACB-2F034573C489}"/>
              </a:ext>
            </a:extLst>
          </p:cNvPr>
          <p:cNvSpPr txBox="1"/>
          <p:nvPr/>
        </p:nvSpPr>
        <p:spPr>
          <a:xfrm>
            <a:off x="1743726" y="1309738"/>
            <a:ext cx="9361040" cy="461665"/>
          </a:xfrm>
          <a:prstGeom prst="rect">
            <a:avLst/>
          </a:prstGeom>
          <a:noFill/>
        </p:spPr>
        <p:txBody>
          <a:bodyPr wrap="square" rtlCol="0">
            <a:spAutoFit/>
          </a:bodyPr>
          <a:lstStyle/>
          <a:p>
            <a:pPr algn="ctr"/>
            <a:r>
              <a:rPr lang="en-US" sz="2400" dirty="0">
                <a:latin typeface="Arial" panose="020B0604020202020204" pitchFamily="34" charset="0"/>
                <a:cs typeface="Arial" panose="020B0604020202020204" pitchFamily="34" charset="0"/>
              </a:rPr>
              <a:t>The framework is currently tested on the NASA CRM concept.</a:t>
            </a:r>
          </a:p>
        </p:txBody>
      </p:sp>
      <p:sp>
        <p:nvSpPr>
          <p:cNvPr id="3" name="CasellaDiTesto 2">
            <a:extLst>
              <a:ext uri="{FF2B5EF4-FFF2-40B4-BE49-F238E27FC236}">
                <a16:creationId xmlns:a16="http://schemas.microsoft.com/office/drawing/2014/main" id="{0BB88D27-C69B-464F-984E-EB12A834030C}"/>
              </a:ext>
            </a:extLst>
          </p:cNvPr>
          <p:cNvSpPr txBox="1"/>
          <p:nvPr/>
        </p:nvSpPr>
        <p:spPr>
          <a:xfrm>
            <a:off x="9674127" y="4527456"/>
            <a:ext cx="2520280"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[NASA CRM]</a:t>
            </a:r>
          </a:p>
        </p:txBody>
      </p:sp>
      <p:sp>
        <p:nvSpPr>
          <p:cNvPr id="8" name="CasellaDiTesto 7">
            <a:extLst>
              <a:ext uri="{FF2B5EF4-FFF2-40B4-BE49-F238E27FC236}">
                <a16:creationId xmlns:a16="http://schemas.microsoft.com/office/drawing/2014/main" id="{67FE6CED-4962-477B-A705-DFD39664AECD}"/>
              </a:ext>
            </a:extLst>
          </p:cNvPr>
          <p:cNvSpPr txBox="1"/>
          <p:nvPr/>
        </p:nvSpPr>
        <p:spPr>
          <a:xfrm>
            <a:off x="1487488" y="5460999"/>
            <a:ext cx="9217024" cy="830997"/>
          </a:xfrm>
          <a:prstGeom prst="rect">
            <a:avLst/>
          </a:prstGeom>
          <a:noFill/>
        </p:spPr>
        <p:txBody>
          <a:bodyPr wrap="square" rtlCol="0">
            <a:spAutoFit/>
          </a:bodyPr>
          <a:lstStyle/>
          <a:p>
            <a:pPr algn="ctr"/>
            <a:r>
              <a:rPr lang="en-US" sz="2400" dirty="0">
                <a:latin typeface="Arial" panose="020B0604020202020204" pitchFamily="34" charset="0"/>
                <a:cs typeface="Arial" panose="020B0604020202020204" pitchFamily="34" charset="0"/>
              </a:rPr>
              <a:t>The structural model for the FEM analysis has still the same complexity in the HF and LF functions</a:t>
            </a:r>
          </a:p>
        </p:txBody>
      </p:sp>
      <p:pic>
        <p:nvPicPr>
          <p:cNvPr id="10" name="Immagine 9" descr="Immagine che contiene strumento&#10;&#10;Descrizione generata automaticamente">
            <a:extLst>
              <a:ext uri="{FF2B5EF4-FFF2-40B4-BE49-F238E27FC236}">
                <a16:creationId xmlns:a16="http://schemas.microsoft.com/office/drawing/2014/main" id="{65FCEB79-F9F4-479D-9FAF-7B6308367E13}"/>
              </a:ext>
            </a:extLst>
          </p:cNvPr>
          <p:cNvPicPr>
            <a:picLocks noChangeAspect="1"/>
          </p:cNvPicPr>
          <p:nvPr/>
        </p:nvPicPr>
        <p:blipFill>
          <a:blip r:embed="rId2"/>
          <a:stretch>
            <a:fillRect/>
          </a:stretch>
        </p:blipFill>
        <p:spPr>
          <a:xfrm>
            <a:off x="3174365" y="2321530"/>
            <a:ext cx="6499762" cy="2544480"/>
          </a:xfrm>
          <a:prstGeom prst="rect">
            <a:avLst/>
          </a:prstGeom>
        </p:spPr>
      </p:pic>
    </p:spTree>
    <p:extLst>
      <p:ext uri="{BB962C8B-B14F-4D97-AF65-F5344CB8AC3E}">
        <p14:creationId xmlns:p14="http://schemas.microsoft.com/office/powerpoint/2010/main" val="30999067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FE6F639-55C0-408A-B72E-0D741EE38F7F}"/>
              </a:ext>
            </a:extLst>
          </p:cNvPr>
          <p:cNvSpPr>
            <a:spLocks noGrp="1"/>
          </p:cNvSpPr>
          <p:nvPr>
            <p:ph type="title"/>
          </p:nvPr>
        </p:nvSpPr>
        <p:spPr/>
        <p:txBody>
          <a:bodyPr/>
          <a:lstStyle/>
          <a:p>
            <a:r>
              <a:rPr lang="en-US" dirty="0"/>
              <a:t>Future Work</a:t>
            </a:r>
          </a:p>
        </p:txBody>
      </p:sp>
      <p:sp>
        <p:nvSpPr>
          <p:cNvPr id="4" name="Segnaposto piè di pagina 3">
            <a:extLst>
              <a:ext uri="{FF2B5EF4-FFF2-40B4-BE49-F238E27FC236}">
                <a16:creationId xmlns:a16="http://schemas.microsoft.com/office/drawing/2014/main" id="{A7E96381-A712-41AD-8A66-38AB3C43A701}"/>
              </a:ext>
            </a:extLst>
          </p:cNvPr>
          <p:cNvSpPr>
            <a:spLocks noGrp="1"/>
          </p:cNvSpPr>
          <p:nvPr>
            <p:ph type="ftr" sz="quarter" idx="11"/>
          </p:nvPr>
        </p:nvSpPr>
        <p:spPr/>
        <p:txBody>
          <a:bodyPr/>
          <a:lstStyle/>
          <a:p>
            <a:pPr>
              <a:defRPr/>
            </a:pPr>
            <a:r>
              <a:rPr lang="fr-FR"/>
              <a:t>ISAE-SUPAERO</a:t>
            </a:r>
            <a:endParaRPr lang="fr-FR" dirty="0"/>
          </a:p>
        </p:txBody>
      </p:sp>
      <p:sp>
        <p:nvSpPr>
          <p:cNvPr id="5" name="Segnaposto numero diapositiva 4">
            <a:extLst>
              <a:ext uri="{FF2B5EF4-FFF2-40B4-BE49-F238E27FC236}">
                <a16:creationId xmlns:a16="http://schemas.microsoft.com/office/drawing/2014/main" id="{D4D98BBF-9E4B-40DC-B0EF-EA3AA41B7C80}"/>
              </a:ext>
            </a:extLst>
          </p:cNvPr>
          <p:cNvSpPr>
            <a:spLocks noGrp="1"/>
          </p:cNvSpPr>
          <p:nvPr>
            <p:ph type="sldNum" sz="quarter" idx="12"/>
          </p:nvPr>
        </p:nvSpPr>
        <p:spPr/>
        <p:txBody>
          <a:bodyPr/>
          <a:lstStyle/>
          <a:p>
            <a:pPr>
              <a:defRPr/>
            </a:pPr>
            <a:fld id="{5E177536-18BF-1743-A360-A4663329E682}" type="slidenum">
              <a:rPr lang="en-US" smtClean="0"/>
              <a:pPr>
                <a:defRPr/>
              </a:pPr>
              <a:t>12</a:t>
            </a:fld>
            <a:endParaRPr lang="en-US"/>
          </a:p>
        </p:txBody>
      </p:sp>
      <p:sp>
        <p:nvSpPr>
          <p:cNvPr id="6" name="CasellaDiTesto 5">
            <a:extLst>
              <a:ext uri="{FF2B5EF4-FFF2-40B4-BE49-F238E27FC236}">
                <a16:creationId xmlns:a16="http://schemas.microsoft.com/office/drawing/2014/main" id="{A8DFBF23-DC0A-4F30-9E8E-5C4331C50155}"/>
              </a:ext>
            </a:extLst>
          </p:cNvPr>
          <p:cNvSpPr txBox="1"/>
          <p:nvPr/>
        </p:nvSpPr>
        <p:spPr>
          <a:xfrm>
            <a:off x="811981" y="2017790"/>
            <a:ext cx="9073008" cy="461665"/>
          </a:xfrm>
          <a:prstGeom prst="rect">
            <a:avLst/>
          </a:prstGeom>
          <a:noFill/>
        </p:spPr>
        <p:txBody>
          <a:bodyPr wrap="square" rtlCol="0">
            <a:spAutoFit/>
          </a:bodyPr>
          <a:lstStyle/>
          <a:p>
            <a:r>
              <a:rPr lang="en-US" sz="2400" dirty="0">
                <a:latin typeface="Arial" panose="020B0604020202020204" pitchFamily="34" charset="0"/>
                <a:cs typeface="Arial" panose="020B0604020202020204" pitchFamily="34" charset="0"/>
              </a:rPr>
              <a:t>PIR Planning:</a:t>
            </a:r>
          </a:p>
        </p:txBody>
      </p:sp>
      <p:sp>
        <p:nvSpPr>
          <p:cNvPr id="7" name="Freccia a destra 6">
            <a:extLst>
              <a:ext uri="{FF2B5EF4-FFF2-40B4-BE49-F238E27FC236}">
                <a16:creationId xmlns:a16="http://schemas.microsoft.com/office/drawing/2014/main" id="{E1AF07BF-C356-43E7-AF01-A91AC0928525}"/>
              </a:ext>
            </a:extLst>
          </p:cNvPr>
          <p:cNvSpPr/>
          <p:nvPr/>
        </p:nvSpPr>
        <p:spPr>
          <a:xfrm>
            <a:off x="1091444" y="3195122"/>
            <a:ext cx="10009112" cy="935513"/>
          </a:xfrm>
          <a:prstGeom prst="rightArrow">
            <a:avLst/>
          </a:prstGeom>
          <a:solidFill>
            <a:srgbClr val="00AB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ttangolo 7">
            <a:extLst>
              <a:ext uri="{FF2B5EF4-FFF2-40B4-BE49-F238E27FC236}">
                <a16:creationId xmlns:a16="http://schemas.microsoft.com/office/drawing/2014/main" id="{A615DDC0-2760-4D7A-86CB-45E82618B87F}"/>
              </a:ext>
            </a:extLst>
          </p:cNvPr>
          <p:cNvSpPr/>
          <p:nvPr/>
        </p:nvSpPr>
        <p:spPr>
          <a:xfrm>
            <a:off x="1991544" y="3313642"/>
            <a:ext cx="45719" cy="75579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 name="CasellaDiTesto 9">
            <a:extLst>
              <a:ext uri="{FF2B5EF4-FFF2-40B4-BE49-F238E27FC236}">
                <a16:creationId xmlns:a16="http://schemas.microsoft.com/office/drawing/2014/main" id="{2B20BDE6-C339-4443-B9E6-A69B28DA19E7}"/>
              </a:ext>
            </a:extLst>
          </p:cNvPr>
          <p:cNvSpPr txBox="1"/>
          <p:nvPr/>
        </p:nvSpPr>
        <p:spPr>
          <a:xfrm>
            <a:off x="1703512" y="2924944"/>
            <a:ext cx="648072" cy="646331"/>
          </a:xfrm>
          <a:prstGeom prst="rect">
            <a:avLst/>
          </a:prstGeom>
          <a:noFill/>
        </p:spPr>
        <p:txBody>
          <a:bodyPr wrap="square" rtlCol="0">
            <a:spAutoFit/>
          </a:bodyPr>
          <a:lstStyle/>
          <a:p>
            <a:pPr algn="ctr"/>
            <a:r>
              <a:rPr lang="en-US" dirty="0">
                <a:latin typeface="Arial" panose="020B0604020202020204" pitchFamily="34" charset="0"/>
                <a:cs typeface="Arial" panose="020B0604020202020204" pitchFamily="34" charset="0"/>
              </a:rPr>
              <a:t>May</a:t>
            </a:r>
          </a:p>
          <a:p>
            <a:pPr algn="ctr"/>
            <a:endParaRPr lang="en-US" dirty="0"/>
          </a:p>
        </p:txBody>
      </p:sp>
      <p:sp>
        <p:nvSpPr>
          <p:cNvPr id="11" name="CasellaDiTesto 10">
            <a:extLst>
              <a:ext uri="{FF2B5EF4-FFF2-40B4-BE49-F238E27FC236}">
                <a16:creationId xmlns:a16="http://schemas.microsoft.com/office/drawing/2014/main" id="{A0B325A9-34E4-4459-9C64-17E0BC412D20}"/>
              </a:ext>
            </a:extLst>
          </p:cNvPr>
          <p:cNvSpPr txBox="1"/>
          <p:nvPr/>
        </p:nvSpPr>
        <p:spPr>
          <a:xfrm>
            <a:off x="4727848" y="2924944"/>
            <a:ext cx="2448272" cy="369332"/>
          </a:xfrm>
          <a:prstGeom prst="rect">
            <a:avLst/>
          </a:prstGeom>
          <a:noFill/>
        </p:spPr>
        <p:txBody>
          <a:bodyPr wrap="square" rtlCol="0">
            <a:spAutoFit/>
          </a:bodyPr>
          <a:lstStyle/>
          <a:p>
            <a:pPr algn="ctr"/>
            <a:r>
              <a:rPr lang="en-US" dirty="0">
                <a:latin typeface="Arial" panose="020B0604020202020204" pitchFamily="34" charset="0"/>
                <a:cs typeface="Arial" panose="020B0604020202020204" pitchFamily="34" charset="0"/>
              </a:rPr>
              <a:t>June</a:t>
            </a:r>
          </a:p>
        </p:txBody>
      </p:sp>
      <p:sp>
        <p:nvSpPr>
          <p:cNvPr id="12" name="CasellaDiTesto 11">
            <a:extLst>
              <a:ext uri="{FF2B5EF4-FFF2-40B4-BE49-F238E27FC236}">
                <a16:creationId xmlns:a16="http://schemas.microsoft.com/office/drawing/2014/main" id="{7FD6EFE4-A97C-4488-8855-98D23190889A}"/>
              </a:ext>
            </a:extLst>
          </p:cNvPr>
          <p:cNvSpPr txBox="1"/>
          <p:nvPr/>
        </p:nvSpPr>
        <p:spPr>
          <a:xfrm>
            <a:off x="335360" y="4548553"/>
            <a:ext cx="1512168" cy="646331"/>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Bibliographic research</a:t>
            </a:r>
          </a:p>
        </p:txBody>
      </p:sp>
      <p:sp>
        <p:nvSpPr>
          <p:cNvPr id="13" name="CasellaDiTesto 12">
            <a:extLst>
              <a:ext uri="{FF2B5EF4-FFF2-40B4-BE49-F238E27FC236}">
                <a16:creationId xmlns:a16="http://schemas.microsoft.com/office/drawing/2014/main" id="{D04575A1-DB85-4E90-BE6F-05A5CFF9BE32}"/>
              </a:ext>
            </a:extLst>
          </p:cNvPr>
          <p:cNvSpPr txBox="1"/>
          <p:nvPr/>
        </p:nvSpPr>
        <p:spPr>
          <a:xfrm>
            <a:off x="2019578" y="4548553"/>
            <a:ext cx="3384376" cy="646331"/>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21 May: bibliographic presentation</a:t>
            </a:r>
          </a:p>
        </p:txBody>
      </p:sp>
      <p:sp>
        <p:nvSpPr>
          <p:cNvPr id="14" name="CasellaDiTesto 13">
            <a:extLst>
              <a:ext uri="{FF2B5EF4-FFF2-40B4-BE49-F238E27FC236}">
                <a16:creationId xmlns:a16="http://schemas.microsoft.com/office/drawing/2014/main" id="{F8E5DFDE-B828-4E52-8B8E-C36FC6513A5A}"/>
              </a:ext>
            </a:extLst>
          </p:cNvPr>
          <p:cNvSpPr txBox="1"/>
          <p:nvPr/>
        </p:nvSpPr>
        <p:spPr>
          <a:xfrm>
            <a:off x="4441872" y="4548553"/>
            <a:ext cx="2743200" cy="646331"/>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Create a CRM Low fidelity structural model</a:t>
            </a:r>
          </a:p>
        </p:txBody>
      </p:sp>
      <p:sp>
        <p:nvSpPr>
          <p:cNvPr id="15" name="CasellaDiTesto 14">
            <a:extLst>
              <a:ext uri="{FF2B5EF4-FFF2-40B4-BE49-F238E27FC236}">
                <a16:creationId xmlns:a16="http://schemas.microsoft.com/office/drawing/2014/main" id="{738C0BBC-E309-402D-898C-F222DAAF44CB}"/>
              </a:ext>
            </a:extLst>
          </p:cNvPr>
          <p:cNvSpPr txBox="1"/>
          <p:nvPr/>
        </p:nvSpPr>
        <p:spPr>
          <a:xfrm>
            <a:off x="6979192" y="4551864"/>
            <a:ext cx="2906610" cy="923330"/>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Development of a more general structural simplification algorithm</a:t>
            </a:r>
          </a:p>
        </p:txBody>
      </p:sp>
      <p:sp>
        <p:nvSpPr>
          <p:cNvPr id="19" name="CasellaDiTesto 18">
            <a:extLst>
              <a:ext uri="{FF2B5EF4-FFF2-40B4-BE49-F238E27FC236}">
                <a16:creationId xmlns:a16="http://schemas.microsoft.com/office/drawing/2014/main" id="{3BC33087-0627-4956-B960-4253C366B507}"/>
              </a:ext>
            </a:extLst>
          </p:cNvPr>
          <p:cNvSpPr txBox="1"/>
          <p:nvPr/>
        </p:nvSpPr>
        <p:spPr>
          <a:xfrm>
            <a:off x="9607152" y="4548553"/>
            <a:ext cx="2743200"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PIR final presentation</a:t>
            </a:r>
          </a:p>
        </p:txBody>
      </p:sp>
      <p:sp>
        <p:nvSpPr>
          <p:cNvPr id="16" name="Rettangolo 15">
            <a:extLst>
              <a:ext uri="{FF2B5EF4-FFF2-40B4-BE49-F238E27FC236}">
                <a16:creationId xmlns:a16="http://schemas.microsoft.com/office/drawing/2014/main" id="{BE00A770-8800-49DB-A455-7E0EBA9BBDBB}"/>
              </a:ext>
            </a:extLst>
          </p:cNvPr>
          <p:cNvSpPr/>
          <p:nvPr/>
        </p:nvSpPr>
        <p:spPr>
          <a:xfrm>
            <a:off x="5906265" y="3313642"/>
            <a:ext cx="45719" cy="75579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665607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A0C28FC-CC05-4AA6-9793-3DB85B4DD24D}"/>
              </a:ext>
            </a:extLst>
          </p:cNvPr>
          <p:cNvSpPr>
            <a:spLocks noGrp="1"/>
          </p:cNvSpPr>
          <p:nvPr>
            <p:ph type="title"/>
          </p:nvPr>
        </p:nvSpPr>
        <p:spPr/>
        <p:txBody>
          <a:bodyPr/>
          <a:lstStyle/>
          <a:p>
            <a:r>
              <a:rPr lang="en-US" dirty="0"/>
              <a:t>References</a:t>
            </a:r>
          </a:p>
        </p:txBody>
      </p:sp>
      <p:sp>
        <p:nvSpPr>
          <p:cNvPr id="4" name="Segnaposto piè di pagina 3">
            <a:extLst>
              <a:ext uri="{FF2B5EF4-FFF2-40B4-BE49-F238E27FC236}">
                <a16:creationId xmlns:a16="http://schemas.microsoft.com/office/drawing/2014/main" id="{8856ED29-9E7F-4E2C-A132-1EB1AF91C58E}"/>
              </a:ext>
            </a:extLst>
          </p:cNvPr>
          <p:cNvSpPr>
            <a:spLocks noGrp="1"/>
          </p:cNvSpPr>
          <p:nvPr>
            <p:ph type="ftr" sz="quarter" idx="11"/>
          </p:nvPr>
        </p:nvSpPr>
        <p:spPr/>
        <p:txBody>
          <a:bodyPr/>
          <a:lstStyle/>
          <a:p>
            <a:pPr>
              <a:defRPr/>
            </a:pPr>
            <a:r>
              <a:rPr lang="fr-FR"/>
              <a:t>ISAE-SUPAERO</a:t>
            </a:r>
            <a:endParaRPr lang="fr-FR" dirty="0"/>
          </a:p>
        </p:txBody>
      </p:sp>
      <p:sp>
        <p:nvSpPr>
          <p:cNvPr id="5" name="Segnaposto numero diapositiva 4">
            <a:extLst>
              <a:ext uri="{FF2B5EF4-FFF2-40B4-BE49-F238E27FC236}">
                <a16:creationId xmlns:a16="http://schemas.microsoft.com/office/drawing/2014/main" id="{45F82F2E-98BF-4592-B945-98F85AD195C2}"/>
              </a:ext>
            </a:extLst>
          </p:cNvPr>
          <p:cNvSpPr>
            <a:spLocks noGrp="1"/>
          </p:cNvSpPr>
          <p:nvPr>
            <p:ph type="sldNum" sz="quarter" idx="12"/>
          </p:nvPr>
        </p:nvSpPr>
        <p:spPr/>
        <p:txBody>
          <a:bodyPr/>
          <a:lstStyle/>
          <a:p>
            <a:pPr>
              <a:defRPr/>
            </a:pPr>
            <a:fld id="{5E177536-18BF-1743-A360-A4663329E682}" type="slidenum">
              <a:rPr lang="en-US" smtClean="0"/>
              <a:pPr>
                <a:defRPr/>
              </a:pPr>
              <a:t>13</a:t>
            </a:fld>
            <a:endParaRPr lang="en-US"/>
          </a:p>
        </p:txBody>
      </p:sp>
      <p:sp>
        <p:nvSpPr>
          <p:cNvPr id="6" name="CasellaDiTesto 5">
            <a:extLst>
              <a:ext uri="{FF2B5EF4-FFF2-40B4-BE49-F238E27FC236}">
                <a16:creationId xmlns:a16="http://schemas.microsoft.com/office/drawing/2014/main" id="{1C48C12D-55F4-40B0-BA4C-113115F707B5}"/>
              </a:ext>
            </a:extLst>
          </p:cNvPr>
          <p:cNvSpPr txBox="1"/>
          <p:nvPr/>
        </p:nvSpPr>
        <p:spPr>
          <a:xfrm>
            <a:off x="658866" y="1268760"/>
            <a:ext cx="10874268" cy="5909310"/>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[Bartoli et al., 2016] Bartoli, N., Kurek, I., </a:t>
            </a:r>
            <a:r>
              <a:rPr lang="en-US" dirty="0" err="1">
                <a:latin typeface="Arial" panose="020B0604020202020204" pitchFamily="34" charset="0"/>
                <a:cs typeface="Arial" panose="020B0604020202020204" pitchFamily="34" charset="0"/>
              </a:rPr>
              <a:t>Lafage</a:t>
            </a:r>
            <a:r>
              <a:rPr lang="en-US" dirty="0">
                <a:latin typeface="Arial" panose="020B0604020202020204" pitchFamily="34" charset="0"/>
                <a:cs typeface="Arial" panose="020B0604020202020204" pitchFamily="34" charset="0"/>
              </a:rPr>
              <a:t>, R., Lefebvre, T., </a:t>
            </a:r>
            <a:r>
              <a:rPr lang="en-US" dirty="0" err="1">
                <a:latin typeface="Arial" panose="020B0604020202020204" pitchFamily="34" charset="0"/>
                <a:cs typeface="Arial" panose="020B0604020202020204" pitchFamily="34" charset="0"/>
              </a:rPr>
              <a:t>Priem</a:t>
            </a:r>
            <a:r>
              <a:rPr lang="en-US" dirty="0">
                <a:latin typeface="Arial" panose="020B0604020202020204" pitchFamily="34" charset="0"/>
                <a:cs typeface="Arial" panose="020B0604020202020204" pitchFamily="34" charset="0"/>
              </a:rPr>
              <a:t>, R., </a:t>
            </a:r>
            <a:r>
              <a:rPr lang="en-US" dirty="0" err="1">
                <a:latin typeface="Arial" panose="020B0604020202020204" pitchFamily="34" charset="0"/>
                <a:cs typeface="Arial" panose="020B0604020202020204" pitchFamily="34" charset="0"/>
              </a:rPr>
              <a:t>Bouhlel</a:t>
            </a:r>
            <a:r>
              <a:rPr lang="en-US" dirty="0">
                <a:latin typeface="Arial" panose="020B0604020202020204" pitchFamily="34" charset="0"/>
                <a:cs typeface="Arial" panose="020B0604020202020204" pitchFamily="34" charset="0"/>
              </a:rPr>
              <a:t>, M. A.,</a:t>
            </a:r>
          </a:p>
          <a:p>
            <a:r>
              <a:rPr lang="en-US" dirty="0" err="1">
                <a:latin typeface="Arial" panose="020B0604020202020204" pitchFamily="34" charset="0"/>
                <a:cs typeface="Arial" panose="020B0604020202020204" pitchFamily="34" charset="0"/>
              </a:rPr>
              <a:t>Morlier</a:t>
            </a:r>
            <a:r>
              <a:rPr lang="en-US" dirty="0">
                <a:latin typeface="Arial" panose="020B0604020202020204" pitchFamily="34" charset="0"/>
                <a:cs typeface="Arial" panose="020B0604020202020204" pitchFamily="34" charset="0"/>
              </a:rPr>
              <a:t>, J., </a:t>
            </a:r>
            <a:r>
              <a:rPr lang="en-US" dirty="0" err="1">
                <a:latin typeface="Arial" panose="020B0604020202020204" pitchFamily="34" charset="0"/>
                <a:cs typeface="Arial" panose="020B0604020202020204" pitchFamily="34" charset="0"/>
              </a:rPr>
              <a:t>Stilz</a:t>
            </a:r>
            <a:r>
              <a:rPr lang="en-US" dirty="0">
                <a:latin typeface="Arial" panose="020B0604020202020204" pitchFamily="34" charset="0"/>
                <a:cs typeface="Arial" panose="020B0604020202020204" pitchFamily="34" charset="0"/>
              </a:rPr>
              <a:t>, V., and Regis, R. (2016). Improvement of efficient global optimization with mixture of experts: methodology developments and preliminary results in aircraft wing design.</a:t>
            </a:r>
          </a:p>
          <a:p>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[Mas-</a:t>
            </a:r>
            <a:r>
              <a:rPr lang="en-US" dirty="0" err="1">
                <a:latin typeface="Arial" panose="020B0604020202020204" pitchFamily="34" charset="0"/>
                <a:cs typeface="Arial" panose="020B0604020202020204" pitchFamily="34" charset="0"/>
              </a:rPr>
              <a:t>Colomer</a:t>
            </a:r>
            <a:r>
              <a:rPr lang="en-US" dirty="0">
                <a:latin typeface="Arial" panose="020B0604020202020204" pitchFamily="34" charset="0"/>
                <a:cs typeface="Arial" panose="020B0604020202020204" pitchFamily="34" charset="0"/>
              </a:rPr>
              <a:t>, 2018] Mas-</a:t>
            </a:r>
            <a:r>
              <a:rPr lang="en-US" dirty="0" err="1">
                <a:latin typeface="Arial" panose="020B0604020202020204" pitchFamily="34" charset="0"/>
                <a:cs typeface="Arial" panose="020B0604020202020204" pitchFamily="34" charset="0"/>
              </a:rPr>
              <a:t>Colomer</a:t>
            </a:r>
            <a:r>
              <a:rPr lang="en-US" dirty="0">
                <a:latin typeface="Arial" panose="020B0604020202020204" pitchFamily="34" charset="0"/>
                <a:cs typeface="Arial" panose="020B0604020202020204" pitchFamily="34" charset="0"/>
              </a:rPr>
              <a:t>, J. (2018). Aeroelastic Similarity of a Flight Demonstrator via</a:t>
            </a:r>
          </a:p>
          <a:p>
            <a:r>
              <a:rPr lang="en-US" dirty="0">
                <a:latin typeface="Arial" panose="020B0604020202020204" pitchFamily="34" charset="0"/>
                <a:cs typeface="Arial" panose="020B0604020202020204" pitchFamily="34" charset="0"/>
              </a:rPr>
              <a:t>Multidisciplinary Optimization. PhD thesis.</a:t>
            </a:r>
          </a:p>
          <a:p>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[Jones et al., 1998] Jones, D. R., </a:t>
            </a:r>
            <a:r>
              <a:rPr lang="en-US" dirty="0" err="1">
                <a:latin typeface="Arial" panose="020B0604020202020204" pitchFamily="34" charset="0"/>
                <a:cs typeface="Arial" panose="020B0604020202020204" pitchFamily="34" charset="0"/>
              </a:rPr>
              <a:t>Schonlau</a:t>
            </a:r>
            <a:r>
              <a:rPr lang="en-US" dirty="0">
                <a:latin typeface="Arial" panose="020B0604020202020204" pitchFamily="34" charset="0"/>
                <a:cs typeface="Arial" panose="020B0604020202020204" pitchFamily="34" charset="0"/>
              </a:rPr>
              <a:t>, M., and Welch, W. J. (1998). Efficient global optimization</a:t>
            </a:r>
          </a:p>
          <a:p>
            <a:r>
              <a:rPr lang="en-US" dirty="0">
                <a:latin typeface="Arial" panose="020B0604020202020204" pitchFamily="34" charset="0"/>
                <a:cs typeface="Arial" panose="020B0604020202020204" pitchFamily="34" charset="0"/>
              </a:rPr>
              <a:t>of expensive black-box functions. Journal of Global Optimization, 13(4):455–492.</a:t>
            </a:r>
          </a:p>
          <a:p>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a:t>
            </a:r>
            <a:r>
              <a:rPr lang="en-US" dirty="0" err="1">
                <a:latin typeface="Arial" panose="020B0604020202020204" pitchFamily="34" charset="0"/>
                <a:cs typeface="Arial" panose="020B0604020202020204" pitchFamily="34" charset="0"/>
              </a:rPr>
              <a:t>Scholcz</a:t>
            </a:r>
            <a:r>
              <a:rPr lang="en-US" dirty="0">
                <a:latin typeface="Arial" panose="020B0604020202020204" pitchFamily="34" charset="0"/>
                <a:cs typeface="Arial" panose="020B0604020202020204" pitchFamily="34" charset="0"/>
              </a:rPr>
              <a:t>, 2015] </a:t>
            </a:r>
            <a:r>
              <a:rPr lang="en-US" dirty="0" err="1">
                <a:latin typeface="Arial" panose="020B0604020202020204" pitchFamily="34" charset="0"/>
                <a:cs typeface="Arial" panose="020B0604020202020204" pitchFamily="34" charset="0"/>
              </a:rPr>
              <a:t>Scholcz</a:t>
            </a:r>
            <a:r>
              <a:rPr lang="en-US" dirty="0">
                <a:latin typeface="Arial" panose="020B0604020202020204" pitchFamily="34" charset="0"/>
                <a:cs typeface="Arial" panose="020B0604020202020204" pitchFamily="34" charset="0"/>
              </a:rPr>
              <a:t>, T. (2015). Multi-fidelity methods for fluid-structure interaction and uncertainty</a:t>
            </a:r>
          </a:p>
          <a:p>
            <a:r>
              <a:rPr lang="en-US" dirty="0">
                <a:latin typeface="Arial" panose="020B0604020202020204" pitchFamily="34" charset="0"/>
                <a:cs typeface="Arial" panose="020B0604020202020204" pitchFamily="34" charset="0"/>
              </a:rPr>
              <a:t>quantification.</a:t>
            </a:r>
          </a:p>
          <a:p>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[Jones, 2001] Jones, D. R. (2001). A taxonomy of global optimization methods based on response</a:t>
            </a:r>
          </a:p>
          <a:p>
            <a:r>
              <a:rPr lang="en-US" dirty="0">
                <a:latin typeface="Arial" panose="020B0604020202020204" pitchFamily="34" charset="0"/>
                <a:cs typeface="Arial" panose="020B0604020202020204" pitchFamily="34" charset="0"/>
              </a:rPr>
              <a:t>surfaces. Journal of Global Optimization, 21(4):345–383.</a:t>
            </a:r>
          </a:p>
          <a:p>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[Forrester et al., 2007] Forrester, A. I., </a:t>
            </a:r>
            <a:r>
              <a:rPr lang="en-US" dirty="0" err="1">
                <a:latin typeface="Arial" panose="020B0604020202020204" pitchFamily="34" charset="0"/>
                <a:cs typeface="Arial" panose="020B0604020202020204" pitchFamily="34" charset="0"/>
              </a:rPr>
              <a:t>Sóbester</a:t>
            </a:r>
            <a:r>
              <a:rPr lang="en-US" dirty="0">
                <a:latin typeface="Arial" panose="020B0604020202020204" pitchFamily="34" charset="0"/>
                <a:cs typeface="Arial" panose="020B0604020202020204" pitchFamily="34" charset="0"/>
              </a:rPr>
              <a:t>, A., and Keane, A. J. (2007). Multi-fidelity optimization via surrogate modelling. Proceedings of the Royal Society A: Mathematical, Physical and Engineering Sciences, 463(2088):3251–3269.</a:t>
            </a:r>
          </a:p>
          <a:p>
            <a:endParaRPr lang="en-US" dirty="0"/>
          </a:p>
          <a:p>
            <a:endParaRPr lang="en-US" dirty="0"/>
          </a:p>
        </p:txBody>
      </p:sp>
    </p:spTree>
    <p:extLst>
      <p:ext uri="{BB962C8B-B14F-4D97-AF65-F5344CB8AC3E}">
        <p14:creationId xmlns:p14="http://schemas.microsoft.com/office/powerpoint/2010/main" val="7098191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A0C28FC-CC05-4AA6-9793-3DB85B4DD24D}"/>
              </a:ext>
            </a:extLst>
          </p:cNvPr>
          <p:cNvSpPr>
            <a:spLocks noGrp="1"/>
          </p:cNvSpPr>
          <p:nvPr>
            <p:ph type="title"/>
          </p:nvPr>
        </p:nvSpPr>
        <p:spPr/>
        <p:txBody>
          <a:bodyPr/>
          <a:lstStyle/>
          <a:p>
            <a:r>
              <a:rPr lang="en-US" dirty="0"/>
              <a:t>References</a:t>
            </a:r>
          </a:p>
        </p:txBody>
      </p:sp>
      <p:sp>
        <p:nvSpPr>
          <p:cNvPr id="4" name="Segnaposto piè di pagina 3">
            <a:extLst>
              <a:ext uri="{FF2B5EF4-FFF2-40B4-BE49-F238E27FC236}">
                <a16:creationId xmlns:a16="http://schemas.microsoft.com/office/drawing/2014/main" id="{8856ED29-9E7F-4E2C-A132-1EB1AF91C58E}"/>
              </a:ext>
            </a:extLst>
          </p:cNvPr>
          <p:cNvSpPr>
            <a:spLocks noGrp="1"/>
          </p:cNvSpPr>
          <p:nvPr>
            <p:ph type="ftr" sz="quarter" idx="11"/>
          </p:nvPr>
        </p:nvSpPr>
        <p:spPr/>
        <p:txBody>
          <a:bodyPr/>
          <a:lstStyle/>
          <a:p>
            <a:pPr>
              <a:defRPr/>
            </a:pPr>
            <a:r>
              <a:rPr lang="fr-FR"/>
              <a:t>ISAE-SUPAERO</a:t>
            </a:r>
            <a:endParaRPr lang="fr-FR" dirty="0"/>
          </a:p>
        </p:txBody>
      </p:sp>
      <p:sp>
        <p:nvSpPr>
          <p:cNvPr id="5" name="Segnaposto numero diapositiva 4">
            <a:extLst>
              <a:ext uri="{FF2B5EF4-FFF2-40B4-BE49-F238E27FC236}">
                <a16:creationId xmlns:a16="http://schemas.microsoft.com/office/drawing/2014/main" id="{45F82F2E-98BF-4592-B945-98F85AD195C2}"/>
              </a:ext>
            </a:extLst>
          </p:cNvPr>
          <p:cNvSpPr>
            <a:spLocks noGrp="1"/>
          </p:cNvSpPr>
          <p:nvPr>
            <p:ph type="sldNum" sz="quarter" idx="12"/>
          </p:nvPr>
        </p:nvSpPr>
        <p:spPr/>
        <p:txBody>
          <a:bodyPr/>
          <a:lstStyle/>
          <a:p>
            <a:pPr>
              <a:defRPr/>
            </a:pPr>
            <a:fld id="{5E177536-18BF-1743-A360-A4663329E682}" type="slidenum">
              <a:rPr lang="en-US" smtClean="0"/>
              <a:pPr>
                <a:defRPr/>
              </a:pPr>
              <a:t>14</a:t>
            </a:fld>
            <a:endParaRPr lang="en-US"/>
          </a:p>
        </p:txBody>
      </p:sp>
      <p:sp>
        <p:nvSpPr>
          <p:cNvPr id="6" name="CasellaDiTesto 5">
            <a:extLst>
              <a:ext uri="{FF2B5EF4-FFF2-40B4-BE49-F238E27FC236}">
                <a16:creationId xmlns:a16="http://schemas.microsoft.com/office/drawing/2014/main" id="{1C48C12D-55F4-40B0-BA4C-113115F707B5}"/>
              </a:ext>
            </a:extLst>
          </p:cNvPr>
          <p:cNvSpPr txBox="1"/>
          <p:nvPr/>
        </p:nvSpPr>
        <p:spPr>
          <a:xfrm>
            <a:off x="658866" y="1268760"/>
            <a:ext cx="10874268" cy="5909310"/>
          </a:xfrm>
          <a:prstGeom prst="rect">
            <a:avLst/>
          </a:prstGeom>
          <a:noFill/>
        </p:spPr>
        <p:txBody>
          <a:bodyPr wrap="square" rtlCol="0">
            <a:spAutoFit/>
          </a:bodyPr>
          <a:lstStyle/>
          <a:p>
            <a:pPr marL="285750" indent="-285750" algn="just">
              <a:buFont typeface="Arial" panose="020B0604020202020204" pitchFamily="34" charset="0"/>
              <a:buChar char="•"/>
            </a:pPr>
            <a:r>
              <a:rPr lang="en-US" dirty="0">
                <a:latin typeface="Arial" panose="020B0604020202020204" pitchFamily="34" charset="0"/>
                <a:cs typeface="Arial" panose="020B0604020202020204" pitchFamily="34" charset="0"/>
              </a:rPr>
              <a:t>[Yondo et al., 2018] Yondo, R., Andrés, E., and Valero, E. (2018). A review on design of experiments and surrogate models in aircraft real-time and many-query aerodynamic analyses. Progress in Aerospace Sciences, 96:23 – 61.</a:t>
            </a:r>
          </a:p>
          <a:p>
            <a:pPr algn="just"/>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[ONERA] ONERA-M6 Wing, Star of CFD. </a:t>
            </a:r>
            <a:r>
              <a:rPr lang="en-US" dirty="0">
                <a:latin typeface="Arial" panose="020B0604020202020204" pitchFamily="34" charset="0"/>
                <a:cs typeface="Arial" panose="020B0604020202020204" pitchFamily="34" charset="0"/>
                <a:hlinkClick r:id="rId2">
                  <a:extLst>
                    <a:ext uri="{A12FA001-AC4F-418D-AE19-62706E023703}">
                      <ahyp:hlinkClr xmlns:ahyp="http://schemas.microsoft.com/office/drawing/2018/hyperlinkcolor" val="tx"/>
                    </a:ext>
                  </a:extLst>
                </a:hlinkClick>
              </a:rPr>
              <a:t>https://www.onera.fr/en/news/onera-m6-wing-star-of-cfd</a:t>
            </a:r>
            <a:r>
              <a:rPr lang="en-US" dirty="0">
                <a:latin typeface="Arial" panose="020B0604020202020204" pitchFamily="34" charset="0"/>
                <a:cs typeface="Arial" panose="020B0604020202020204" pitchFamily="34" charset="0"/>
              </a:rPr>
              <a:t>.  Accessed: 2019-05-11.</a:t>
            </a:r>
          </a:p>
          <a:p>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[Katz et al., 2001] Joseph Katz and Allen Plotkin. Low-speed aerodynamics, volume 13. Cambridge university press, 2001.</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[ETH] Polynomial-Chaos-Kriging. </a:t>
            </a:r>
            <a:r>
              <a:rPr lang="en-US" dirty="0">
                <a:latin typeface="Arial" panose="020B0604020202020204" pitchFamily="34" charset="0"/>
                <a:cs typeface="Arial" panose="020B0604020202020204" pitchFamily="34" charset="0"/>
                <a:hlinkClick r:id="rId3"/>
              </a:rPr>
              <a:t>http://www.sudret.ibk.ethz.ch/research/past-projects/polynomial-chaos-kriging.html</a:t>
            </a:r>
            <a:r>
              <a:rPr lang="en-US" dirty="0">
                <a:latin typeface="Arial" panose="020B0604020202020204" pitchFamily="34" charset="0"/>
                <a:cs typeface="Arial" panose="020B0604020202020204" pitchFamily="34" charset="0"/>
              </a:rPr>
              <a:t>. Accessed: 2019-05-11.</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[NASA CRM] NASA Common Research Model, </a:t>
            </a:r>
            <a:r>
              <a:rPr lang="en-US" dirty="0">
                <a:latin typeface="Arial" panose="020B0604020202020204" pitchFamily="34" charset="0"/>
                <a:cs typeface="Arial" panose="020B0604020202020204" pitchFamily="34" charset="0"/>
                <a:hlinkClick r:id="rId4"/>
              </a:rPr>
              <a:t>https://commonresearchmodel.larc.nasa.gov/files/2014/02/CRM_wingboxFEM_description_1.pdf</a:t>
            </a:r>
            <a:r>
              <a:rPr lang="en-US" dirty="0">
                <a:latin typeface="Arial" panose="020B0604020202020204" pitchFamily="34" charset="0"/>
                <a:cs typeface="Arial" panose="020B0604020202020204" pitchFamily="34" charset="0"/>
              </a:rPr>
              <a:t>, Accessed: 21/05/2019.</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endParaRPr lang="en-US" dirty="0"/>
          </a:p>
        </p:txBody>
      </p:sp>
    </p:spTree>
    <p:extLst>
      <p:ext uri="{BB962C8B-B14F-4D97-AF65-F5344CB8AC3E}">
        <p14:creationId xmlns:p14="http://schemas.microsoft.com/office/powerpoint/2010/main" val="24779817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a:extLst>
              <a:ext uri="{FF2B5EF4-FFF2-40B4-BE49-F238E27FC236}">
                <a16:creationId xmlns:a16="http://schemas.microsoft.com/office/drawing/2014/main" id="{9D466454-6D55-F54C-8B7D-E286DB292EBD}"/>
              </a:ext>
            </a:extLst>
          </p:cNvPr>
          <p:cNvSpPr>
            <a:spLocks noGrp="1"/>
          </p:cNvSpPr>
          <p:nvPr>
            <p:ph type="title"/>
          </p:nvPr>
        </p:nvSpPr>
        <p:spPr/>
        <p:txBody>
          <a:bodyPr/>
          <a:lstStyle/>
          <a:p>
            <a:r>
              <a:rPr lang="en-US" dirty="0"/>
              <a:t>Thanks for your attention!</a:t>
            </a:r>
          </a:p>
        </p:txBody>
      </p:sp>
      <p:sp>
        <p:nvSpPr>
          <p:cNvPr id="7" name="Espace réservé du contenu 6">
            <a:extLst>
              <a:ext uri="{FF2B5EF4-FFF2-40B4-BE49-F238E27FC236}">
                <a16:creationId xmlns:a16="http://schemas.microsoft.com/office/drawing/2014/main" id="{6F96F496-D08D-F14D-B7AE-A5F79E3E4E7A}"/>
              </a:ext>
            </a:extLst>
          </p:cNvPr>
          <p:cNvSpPr>
            <a:spLocks noGrp="1"/>
          </p:cNvSpPr>
          <p:nvPr>
            <p:ph sz="quarter" idx="13"/>
          </p:nvPr>
        </p:nvSpPr>
        <p:spPr>
          <a:xfrm>
            <a:off x="1181098" y="2997200"/>
            <a:ext cx="6859117" cy="1816100"/>
          </a:xfrm>
        </p:spPr>
        <p:txBody>
          <a:bodyPr/>
          <a:lstStyle/>
          <a:p>
            <a:r>
              <a:rPr lang="en-US" noProof="1"/>
              <a:t>Any questions?</a:t>
            </a:r>
          </a:p>
        </p:txBody>
      </p:sp>
    </p:spTree>
    <p:extLst>
      <p:ext uri="{BB962C8B-B14F-4D97-AF65-F5344CB8AC3E}">
        <p14:creationId xmlns:p14="http://schemas.microsoft.com/office/powerpoint/2010/main" val="13946657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125609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3CC2C0A-9D65-004B-B9D6-CED1786FA51D}"/>
              </a:ext>
            </a:extLst>
          </p:cNvPr>
          <p:cNvSpPr>
            <a:spLocks noGrp="1"/>
          </p:cNvSpPr>
          <p:nvPr>
            <p:ph type="title"/>
          </p:nvPr>
        </p:nvSpPr>
        <p:spPr/>
        <p:txBody>
          <a:bodyPr/>
          <a:lstStyle/>
          <a:p>
            <a:r>
              <a:rPr lang="en-US" dirty="0"/>
              <a:t>Context</a:t>
            </a:r>
          </a:p>
        </p:txBody>
      </p:sp>
      <p:sp>
        <p:nvSpPr>
          <p:cNvPr id="9" name="Espace réservé du pied de page 8">
            <a:extLst>
              <a:ext uri="{FF2B5EF4-FFF2-40B4-BE49-F238E27FC236}">
                <a16:creationId xmlns:a16="http://schemas.microsoft.com/office/drawing/2014/main" id="{E837B43B-C458-044D-83D5-72E067294AF8}"/>
              </a:ext>
            </a:extLst>
          </p:cNvPr>
          <p:cNvSpPr>
            <a:spLocks noGrp="1"/>
          </p:cNvSpPr>
          <p:nvPr>
            <p:ph type="ftr" sz="quarter" idx="11"/>
          </p:nvPr>
        </p:nvSpPr>
        <p:spPr/>
        <p:txBody>
          <a:bodyPr/>
          <a:lstStyle/>
          <a:p>
            <a:pPr>
              <a:defRPr/>
            </a:pPr>
            <a:r>
              <a:rPr lang="fr-FR"/>
              <a:t>ISAE-SUPAERO</a:t>
            </a:r>
            <a:endParaRPr lang="fr-FR" dirty="0"/>
          </a:p>
        </p:txBody>
      </p:sp>
      <p:sp>
        <p:nvSpPr>
          <p:cNvPr id="10" name="Espace réservé du numéro de diapositive 9">
            <a:extLst>
              <a:ext uri="{FF2B5EF4-FFF2-40B4-BE49-F238E27FC236}">
                <a16:creationId xmlns:a16="http://schemas.microsoft.com/office/drawing/2014/main" id="{F35686B6-1D91-1E4B-8294-AE090DC909E7}"/>
              </a:ext>
            </a:extLst>
          </p:cNvPr>
          <p:cNvSpPr>
            <a:spLocks noGrp="1"/>
          </p:cNvSpPr>
          <p:nvPr>
            <p:ph type="sldNum" sz="quarter" idx="12"/>
          </p:nvPr>
        </p:nvSpPr>
        <p:spPr/>
        <p:txBody>
          <a:bodyPr/>
          <a:lstStyle/>
          <a:p>
            <a:pPr>
              <a:defRPr/>
            </a:pPr>
            <a:fld id="{5E177536-18BF-1743-A360-A4663329E682}" type="slidenum">
              <a:rPr lang="fr-FR" smtClean="0"/>
              <a:pPr>
                <a:defRPr/>
              </a:pPr>
              <a:t>2</a:t>
            </a:fld>
            <a:endParaRPr lang="fr-FR"/>
          </a:p>
        </p:txBody>
      </p:sp>
      <p:pic>
        <p:nvPicPr>
          <p:cNvPr id="3" name="Immagine 2">
            <a:extLst>
              <a:ext uri="{FF2B5EF4-FFF2-40B4-BE49-F238E27FC236}">
                <a16:creationId xmlns:a16="http://schemas.microsoft.com/office/drawing/2014/main" id="{1162A287-8BF0-4650-8408-01A12724A6C8}"/>
              </a:ext>
            </a:extLst>
          </p:cNvPr>
          <p:cNvPicPr>
            <a:picLocks noChangeAspect="1"/>
          </p:cNvPicPr>
          <p:nvPr/>
        </p:nvPicPr>
        <p:blipFill>
          <a:blip r:embed="rId2"/>
          <a:stretch>
            <a:fillRect/>
          </a:stretch>
        </p:blipFill>
        <p:spPr>
          <a:xfrm>
            <a:off x="259332" y="2828688"/>
            <a:ext cx="3346648" cy="1840656"/>
          </a:xfrm>
          <a:prstGeom prst="rect">
            <a:avLst/>
          </a:prstGeom>
        </p:spPr>
      </p:pic>
      <p:pic>
        <p:nvPicPr>
          <p:cNvPr id="7" name="Immagine 6">
            <a:extLst>
              <a:ext uri="{FF2B5EF4-FFF2-40B4-BE49-F238E27FC236}">
                <a16:creationId xmlns:a16="http://schemas.microsoft.com/office/drawing/2014/main" id="{4AEEFC98-38A2-47C6-B868-FCCE4D0F0E91}"/>
              </a:ext>
            </a:extLst>
          </p:cNvPr>
          <p:cNvPicPr>
            <a:picLocks noChangeAspect="1"/>
          </p:cNvPicPr>
          <p:nvPr/>
        </p:nvPicPr>
        <p:blipFill>
          <a:blip r:embed="rId3"/>
          <a:stretch>
            <a:fillRect/>
          </a:stretch>
        </p:blipFill>
        <p:spPr>
          <a:xfrm>
            <a:off x="4419165" y="2460052"/>
            <a:ext cx="7513503" cy="2577928"/>
          </a:xfrm>
          <a:prstGeom prst="rect">
            <a:avLst/>
          </a:prstGeom>
        </p:spPr>
      </p:pic>
      <p:cxnSp>
        <p:nvCxnSpPr>
          <p:cNvPr id="11" name="Connettore 2 10">
            <a:extLst>
              <a:ext uri="{FF2B5EF4-FFF2-40B4-BE49-F238E27FC236}">
                <a16:creationId xmlns:a16="http://schemas.microsoft.com/office/drawing/2014/main" id="{1038CC90-369C-49D3-897C-C6F47AA1663C}"/>
              </a:ext>
            </a:extLst>
          </p:cNvPr>
          <p:cNvCxnSpPr>
            <a:cxnSpLocks/>
          </p:cNvCxnSpPr>
          <p:nvPr/>
        </p:nvCxnSpPr>
        <p:spPr>
          <a:xfrm>
            <a:off x="3747982" y="3573016"/>
            <a:ext cx="58123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3" name="CasellaDiTesto 12">
            <a:extLst>
              <a:ext uri="{FF2B5EF4-FFF2-40B4-BE49-F238E27FC236}">
                <a16:creationId xmlns:a16="http://schemas.microsoft.com/office/drawing/2014/main" id="{D698E8DA-89ED-4FB5-93C3-AAEEEF534FC9}"/>
              </a:ext>
            </a:extLst>
          </p:cNvPr>
          <p:cNvSpPr txBox="1"/>
          <p:nvPr/>
        </p:nvSpPr>
        <p:spPr>
          <a:xfrm>
            <a:off x="1415480" y="4669344"/>
            <a:ext cx="1584176" cy="246221"/>
          </a:xfrm>
          <a:prstGeom prst="rect">
            <a:avLst/>
          </a:prstGeom>
          <a:noFill/>
        </p:spPr>
        <p:txBody>
          <a:bodyPr wrap="square" rtlCol="0">
            <a:spAutoFit/>
          </a:bodyPr>
          <a:lstStyle/>
          <a:p>
            <a:r>
              <a:rPr lang="it-IT" sz="1000" b="1" dirty="0">
                <a:latin typeface="Times New Roman" panose="02020603050405020304" pitchFamily="18" charset="0"/>
                <a:ea typeface="CMU Sans Serif Demi Condensed" panose="02000706000000000000" pitchFamily="2" charset="0"/>
                <a:cs typeface="Times New Roman" panose="02020603050405020304" pitchFamily="18" charset="0"/>
              </a:rPr>
              <a:t>COMPLEX MODEL</a:t>
            </a:r>
          </a:p>
        </p:txBody>
      </p:sp>
      <p:sp>
        <p:nvSpPr>
          <p:cNvPr id="14" name="CasellaDiTesto 13">
            <a:extLst>
              <a:ext uri="{FF2B5EF4-FFF2-40B4-BE49-F238E27FC236}">
                <a16:creationId xmlns:a16="http://schemas.microsoft.com/office/drawing/2014/main" id="{761E1479-07FF-4FAC-9A27-A3B4045BA13F}"/>
              </a:ext>
            </a:extLst>
          </p:cNvPr>
          <p:cNvSpPr txBox="1"/>
          <p:nvPr/>
        </p:nvSpPr>
        <p:spPr>
          <a:xfrm>
            <a:off x="374471" y="1499512"/>
            <a:ext cx="11443058" cy="461665"/>
          </a:xfrm>
          <a:prstGeom prst="rect">
            <a:avLst/>
          </a:prstGeom>
          <a:noFill/>
        </p:spPr>
        <p:txBody>
          <a:bodyPr wrap="square" rtlCol="0">
            <a:spAutoFit/>
          </a:bodyPr>
          <a:lstStyle/>
          <a:p>
            <a:pPr algn="ctr"/>
            <a:r>
              <a:rPr lang="en-US" sz="2400" dirty="0">
                <a:latin typeface="Arial" panose="020B0604020202020204" pitchFamily="34" charset="0"/>
                <a:cs typeface="Arial" panose="020B0604020202020204" pitchFamily="34" charset="0"/>
              </a:rPr>
              <a:t>The reduction of computational cost is a subject of major interest in aircraft design.</a:t>
            </a:r>
          </a:p>
        </p:txBody>
      </p:sp>
      <p:sp>
        <p:nvSpPr>
          <p:cNvPr id="2" name="CasellaDiTesto 1">
            <a:extLst>
              <a:ext uri="{FF2B5EF4-FFF2-40B4-BE49-F238E27FC236}">
                <a16:creationId xmlns:a16="http://schemas.microsoft.com/office/drawing/2014/main" id="{41D09188-8882-4936-83E4-8B11011593EA}"/>
              </a:ext>
            </a:extLst>
          </p:cNvPr>
          <p:cNvSpPr txBox="1"/>
          <p:nvPr/>
        </p:nvSpPr>
        <p:spPr>
          <a:xfrm>
            <a:off x="2103766" y="5479565"/>
            <a:ext cx="8640960" cy="738664"/>
          </a:xfrm>
          <a:prstGeom prst="rect">
            <a:avLst/>
          </a:prstGeom>
          <a:noFill/>
        </p:spPr>
        <p:txBody>
          <a:bodyPr wrap="square" rtlCol="0">
            <a:spAutoFit/>
          </a:bodyPr>
          <a:lstStyle/>
          <a:p>
            <a:pPr algn="ctr"/>
            <a:r>
              <a:rPr lang="en-US" dirty="0">
                <a:latin typeface="Arial" panose="020B0604020202020204" pitchFamily="34" charset="0"/>
                <a:cs typeface="Arial" panose="020B0604020202020204" pitchFamily="34" charset="0"/>
              </a:rPr>
              <a:t> </a:t>
            </a:r>
            <a:r>
              <a:rPr lang="en-US" sz="2400" dirty="0">
                <a:latin typeface="Arial" panose="020B0604020202020204" pitchFamily="34" charset="0"/>
                <a:cs typeface="Arial" panose="020B0604020202020204" pitchFamily="34" charset="0"/>
              </a:rPr>
              <a:t>Solution approaches: Multifidelity and Surrogate Models.</a:t>
            </a:r>
          </a:p>
          <a:p>
            <a:pPr algn="ctr"/>
            <a:endParaRPr lang="en-US" dirty="0"/>
          </a:p>
        </p:txBody>
      </p:sp>
      <p:sp>
        <p:nvSpPr>
          <p:cNvPr id="5" name="CasellaDiTesto 4">
            <a:extLst>
              <a:ext uri="{FF2B5EF4-FFF2-40B4-BE49-F238E27FC236}">
                <a16:creationId xmlns:a16="http://schemas.microsoft.com/office/drawing/2014/main" id="{CAEFC299-D307-48C4-829F-4349CCCBFAD3}"/>
              </a:ext>
            </a:extLst>
          </p:cNvPr>
          <p:cNvSpPr txBox="1"/>
          <p:nvPr/>
        </p:nvSpPr>
        <p:spPr>
          <a:xfrm>
            <a:off x="7824192" y="4669344"/>
            <a:ext cx="2088232"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[Yondo 2018]</a:t>
            </a:r>
          </a:p>
        </p:txBody>
      </p:sp>
    </p:spTree>
    <p:extLst>
      <p:ext uri="{BB962C8B-B14F-4D97-AF65-F5344CB8AC3E}">
        <p14:creationId xmlns:p14="http://schemas.microsoft.com/office/powerpoint/2010/main" val="6660603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EA07003-BF6B-4894-AB7F-7533D87E0D0C}"/>
              </a:ext>
            </a:extLst>
          </p:cNvPr>
          <p:cNvSpPr>
            <a:spLocks noGrp="1"/>
          </p:cNvSpPr>
          <p:nvPr>
            <p:ph type="title"/>
          </p:nvPr>
        </p:nvSpPr>
        <p:spPr/>
        <p:txBody>
          <a:bodyPr>
            <a:normAutofit/>
          </a:bodyPr>
          <a:lstStyle/>
          <a:p>
            <a:r>
              <a:rPr lang="en-US" dirty="0"/>
              <a:t>Summary</a:t>
            </a:r>
          </a:p>
        </p:txBody>
      </p:sp>
      <p:sp>
        <p:nvSpPr>
          <p:cNvPr id="4" name="Segnaposto piè di pagina 3">
            <a:extLst>
              <a:ext uri="{FF2B5EF4-FFF2-40B4-BE49-F238E27FC236}">
                <a16:creationId xmlns:a16="http://schemas.microsoft.com/office/drawing/2014/main" id="{66E0A0CA-D74E-40C4-B6B3-68D944146789}"/>
              </a:ext>
            </a:extLst>
          </p:cNvPr>
          <p:cNvSpPr>
            <a:spLocks noGrp="1"/>
          </p:cNvSpPr>
          <p:nvPr>
            <p:ph type="ftr" sz="quarter" idx="11"/>
          </p:nvPr>
        </p:nvSpPr>
        <p:spPr/>
        <p:txBody>
          <a:bodyPr/>
          <a:lstStyle/>
          <a:p>
            <a:pPr>
              <a:defRPr/>
            </a:pPr>
            <a:r>
              <a:rPr lang="fr-FR"/>
              <a:t>ISAE-SUPAERO</a:t>
            </a:r>
            <a:endParaRPr lang="fr-FR" dirty="0"/>
          </a:p>
        </p:txBody>
      </p:sp>
      <p:sp>
        <p:nvSpPr>
          <p:cNvPr id="5" name="Segnaposto numero diapositiva 4">
            <a:extLst>
              <a:ext uri="{FF2B5EF4-FFF2-40B4-BE49-F238E27FC236}">
                <a16:creationId xmlns:a16="http://schemas.microsoft.com/office/drawing/2014/main" id="{5F614A31-B4D0-4BF9-882E-63E8541C39E6}"/>
              </a:ext>
            </a:extLst>
          </p:cNvPr>
          <p:cNvSpPr>
            <a:spLocks noGrp="1"/>
          </p:cNvSpPr>
          <p:nvPr>
            <p:ph type="sldNum" sz="quarter" idx="12"/>
          </p:nvPr>
        </p:nvSpPr>
        <p:spPr/>
        <p:txBody>
          <a:bodyPr/>
          <a:lstStyle/>
          <a:p>
            <a:pPr>
              <a:defRPr/>
            </a:pPr>
            <a:fld id="{5E177536-18BF-1743-A360-A4663329E682}" type="slidenum">
              <a:rPr lang="en-US" smtClean="0"/>
              <a:pPr>
                <a:defRPr/>
              </a:pPr>
              <a:t>3</a:t>
            </a:fld>
            <a:endParaRPr lang="en-US"/>
          </a:p>
        </p:txBody>
      </p:sp>
      <p:sp>
        <p:nvSpPr>
          <p:cNvPr id="3" name="CasellaDiTesto 2">
            <a:extLst>
              <a:ext uri="{FF2B5EF4-FFF2-40B4-BE49-F238E27FC236}">
                <a16:creationId xmlns:a16="http://schemas.microsoft.com/office/drawing/2014/main" id="{5025C7B4-7598-4398-953D-838118743E74}"/>
              </a:ext>
            </a:extLst>
          </p:cNvPr>
          <p:cNvSpPr txBox="1"/>
          <p:nvPr/>
        </p:nvSpPr>
        <p:spPr>
          <a:xfrm>
            <a:off x="656493" y="1484784"/>
            <a:ext cx="5616624" cy="4455835"/>
          </a:xfrm>
          <a:prstGeom prst="rect">
            <a:avLst/>
          </a:prstGeom>
          <a:noFill/>
        </p:spPr>
        <p:txBody>
          <a:bodyPr wrap="square" rtlCol="0">
            <a:spAutoFit/>
          </a:bodyPr>
          <a:lstStyle/>
          <a:p>
            <a:pPr marL="457200" indent="-457200">
              <a:lnSpc>
                <a:spcPct val="150000"/>
              </a:lnSpc>
              <a:buFont typeface="+mj-lt"/>
              <a:buAutoNum type="arabicPeriod"/>
            </a:pPr>
            <a:r>
              <a:rPr lang="en-US" sz="2400" dirty="0">
                <a:latin typeface="Arial" panose="020B0604020202020204" pitchFamily="34" charset="0"/>
                <a:cs typeface="Arial" panose="020B0604020202020204" pitchFamily="34" charset="0"/>
              </a:rPr>
              <a:t>Black Box Aeroelastic Function</a:t>
            </a:r>
          </a:p>
          <a:p>
            <a:pPr marL="457200" indent="-457200">
              <a:lnSpc>
                <a:spcPct val="150000"/>
              </a:lnSpc>
              <a:buFont typeface="+mj-lt"/>
              <a:buAutoNum type="arabicPeriod"/>
            </a:pPr>
            <a:r>
              <a:rPr lang="en-US" sz="2400" dirty="0">
                <a:latin typeface="Arial" panose="020B0604020202020204" pitchFamily="34" charset="0"/>
                <a:cs typeface="Arial" panose="020B0604020202020204" pitchFamily="34" charset="0"/>
              </a:rPr>
              <a:t>Multifidelity</a:t>
            </a:r>
          </a:p>
          <a:p>
            <a:pPr marL="457200" indent="-457200">
              <a:lnSpc>
                <a:spcPct val="150000"/>
              </a:lnSpc>
              <a:buFont typeface="+mj-lt"/>
              <a:buAutoNum type="arabicPeriod"/>
            </a:pPr>
            <a:r>
              <a:rPr lang="en-US" sz="2400" dirty="0">
                <a:latin typeface="Arial" panose="020B0604020202020204" pitchFamily="34" charset="0"/>
                <a:cs typeface="Arial" panose="020B0604020202020204" pitchFamily="34" charset="0"/>
              </a:rPr>
              <a:t>Surrogate Models</a:t>
            </a:r>
          </a:p>
          <a:p>
            <a:pPr marL="914400" lvl="1" indent="-457200">
              <a:lnSpc>
                <a:spcPct val="150000"/>
              </a:lnSpc>
              <a:buFont typeface="Arial" panose="020B0604020202020204" pitchFamily="34" charset="0"/>
              <a:buChar char="•"/>
            </a:pPr>
            <a:r>
              <a:rPr lang="en-US" sz="2400" dirty="0">
                <a:latin typeface="Arial" panose="020B0604020202020204" pitchFamily="34" charset="0"/>
                <a:cs typeface="Arial" panose="020B0604020202020204" pitchFamily="34" charset="0"/>
              </a:rPr>
              <a:t>Kriging</a:t>
            </a:r>
          </a:p>
          <a:p>
            <a:pPr marL="914400" lvl="1" indent="-457200">
              <a:lnSpc>
                <a:spcPct val="150000"/>
              </a:lnSpc>
              <a:buFont typeface="Arial" panose="020B0604020202020204" pitchFamily="34" charset="0"/>
              <a:buChar char="•"/>
            </a:pPr>
            <a:r>
              <a:rPr lang="en-US" sz="2400" dirty="0">
                <a:latin typeface="Arial" panose="020B0604020202020204" pitchFamily="34" charset="0"/>
                <a:cs typeface="Arial" panose="020B0604020202020204" pitchFamily="34" charset="0"/>
              </a:rPr>
              <a:t>Co-Kriging</a:t>
            </a:r>
          </a:p>
          <a:p>
            <a:pPr marL="457200" indent="-457200">
              <a:lnSpc>
                <a:spcPct val="150000"/>
              </a:lnSpc>
              <a:buFont typeface="+mj-lt"/>
              <a:buAutoNum type="arabicPeriod"/>
            </a:pPr>
            <a:r>
              <a:rPr lang="en-US" sz="2400" dirty="0">
                <a:latin typeface="Arial" panose="020B0604020202020204" pitchFamily="34" charset="0"/>
                <a:cs typeface="Arial" panose="020B0604020202020204" pitchFamily="34" charset="0"/>
              </a:rPr>
              <a:t>Optimization</a:t>
            </a:r>
          </a:p>
          <a:p>
            <a:pPr marL="457200" indent="-457200">
              <a:lnSpc>
                <a:spcPct val="150000"/>
              </a:lnSpc>
              <a:buFont typeface="+mj-lt"/>
              <a:buAutoNum type="arabicPeriod"/>
            </a:pPr>
            <a:r>
              <a:rPr lang="en-US" sz="2400" dirty="0">
                <a:latin typeface="Arial" panose="020B0604020202020204" pitchFamily="34" charset="0"/>
                <a:cs typeface="Arial" panose="020B0604020202020204" pitchFamily="34" charset="0"/>
              </a:rPr>
              <a:t>SEGOMOE Framework</a:t>
            </a:r>
          </a:p>
          <a:p>
            <a:pPr marL="457200" indent="-457200">
              <a:lnSpc>
                <a:spcPct val="150000"/>
              </a:lnSpc>
              <a:buFont typeface="+mj-lt"/>
              <a:buAutoNum type="arabicPeriod"/>
            </a:pPr>
            <a:r>
              <a:rPr lang="en-US" sz="2400" dirty="0">
                <a:latin typeface="Arial" panose="020B0604020202020204" pitchFamily="34" charset="0"/>
                <a:cs typeface="Arial" panose="020B0604020202020204" pitchFamily="34" charset="0"/>
              </a:rPr>
              <a:t>Future Work</a:t>
            </a:r>
          </a:p>
        </p:txBody>
      </p:sp>
    </p:spTree>
    <p:extLst>
      <p:ext uri="{BB962C8B-B14F-4D97-AF65-F5344CB8AC3E}">
        <p14:creationId xmlns:p14="http://schemas.microsoft.com/office/powerpoint/2010/main" val="41798938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78AC0B4-E037-4347-9FAA-60E589CD2C47}"/>
              </a:ext>
            </a:extLst>
          </p:cNvPr>
          <p:cNvSpPr>
            <a:spLocks noGrp="1"/>
          </p:cNvSpPr>
          <p:nvPr>
            <p:ph type="title"/>
          </p:nvPr>
        </p:nvSpPr>
        <p:spPr/>
        <p:txBody>
          <a:bodyPr>
            <a:normAutofit/>
          </a:bodyPr>
          <a:lstStyle/>
          <a:p>
            <a:r>
              <a:rPr lang="en-US" dirty="0">
                <a:latin typeface="Arial" panose="020B0604020202020204" pitchFamily="34" charset="0"/>
                <a:cs typeface="Arial" panose="020B0604020202020204" pitchFamily="34" charset="0"/>
              </a:rPr>
              <a:t>Black Box Aeroelastic Function</a:t>
            </a:r>
            <a:endParaRPr lang="en-US" dirty="0"/>
          </a:p>
        </p:txBody>
      </p:sp>
      <p:sp>
        <p:nvSpPr>
          <p:cNvPr id="4" name="Segnaposto piè di pagina 3">
            <a:extLst>
              <a:ext uri="{FF2B5EF4-FFF2-40B4-BE49-F238E27FC236}">
                <a16:creationId xmlns:a16="http://schemas.microsoft.com/office/drawing/2014/main" id="{1D4132F9-D705-4575-8A90-6CCCAEF47370}"/>
              </a:ext>
            </a:extLst>
          </p:cNvPr>
          <p:cNvSpPr>
            <a:spLocks noGrp="1"/>
          </p:cNvSpPr>
          <p:nvPr>
            <p:ph type="ftr" sz="quarter" idx="11"/>
          </p:nvPr>
        </p:nvSpPr>
        <p:spPr/>
        <p:txBody>
          <a:bodyPr/>
          <a:lstStyle/>
          <a:p>
            <a:pPr>
              <a:defRPr/>
            </a:pPr>
            <a:r>
              <a:rPr lang="fr-FR"/>
              <a:t>ISAE-SUPAERO</a:t>
            </a:r>
            <a:endParaRPr lang="fr-FR" dirty="0"/>
          </a:p>
        </p:txBody>
      </p:sp>
      <p:sp>
        <p:nvSpPr>
          <p:cNvPr id="5" name="Segnaposto numero diapositiva 4">
            <a:extLst>
              <a:ext uri="{FF2B5EF4-FFF2-40B4-BE49-F238E27FC236}">
                <a16:creationId xmlns:a16="http://schemas.microsoft.com/office/drawing/2014/main" id="{E1FD9BBB-25D9-43F7-9BBD-B90C8F77C7CA}"/>
              </a:ext>
            </a:extLst>
          </p:cNvPr>
          <p:cNvSpPr>
            <a:spLocks noGrp="1"/>
          </p:cNvSpPr>
          <p:nvPr>
            <p:ph type="sldNum" sz="quarter" idx="12"/>
          </p:nvPr>
        </p:nvSpPr>
        <p:spPr/>
        <p:txBody>
          <a:bodyPr/>
          <a:lstStyle/>
          <a:p>
            <a:pPr>
              <a:defRPr/>
            </a:pPr>
            <a:fld id="{5E177536-18BF-1743-A360-A4663329E682}" type="slidenum">
              <a:rPr lang="en-US" smtClean="0"/>
              <a:pPr>
                <a:defRPr/>
              </a:pPr>
              <a:t>4</a:t>
            </a:fld>
            <a:endParaRPr lang="en-US"/>
          </a:p>
        </p:txBody>
      </p:sp>
      <p:pic>
        <p:nvPicPr>
          <p:cNvPr id="7" name="Immagine 6">
            <a:extLst>
              <a:ext uri="{FF2B5EF4-FFF2-40B4-BE49-F238E27FC236}">
                <a16:creationId xmlns:a16="http://schemas.microsoft.com/office/drawing/2014/main" id="{DB54DD65-B4CF-40F1-9392-C2E43657094B}"/>
              </a:ext>
            </a:extLst>
          </p:cNvPr>
          <p:cNvPicPr>
            <a:picLocks noChangeAspect="1"/>
          </p:cNvPicPr>
          <p:nvPr/>
        </p:nvPicPr>
        <p:blipFill>
          <a:blip r:embed="rId2"/>
          <a:stretch>
            <a:fillRect/>
          </a:stretch>
        </p:blipFill>
        <p:spPr>
          <a:xfrm>
            <a:off x="6096000" y="2311236"/>
            <a:ext cx="5761345" cy="3536503"/>
          </a:xfrm>
          <a:prstGeom prst="rect">
            <a:avLst/>
          </a:prstGeom>
        </p:spPr>
      </p:pic>
      <p:sp>
        <p:nvSpPr>
          <p:cNvPr id="8" name="CasellaDiTesto 7">
            <a:extLst>
              <a:ext uri="{FF2B5EF4-FFF2-40B4-BE49-F238E27FC236}">
                <a16:creationId xmlns:a16="http://schemas.microsoft.com/office/drawing/2014/main" id="{09DE2337-4BD4-4073-B79A-68764E1718AA}"/>
              </a:ext>
            </a:extLst>
          </p:cNvPr>
          <p:cNvSpPr txBox="1"/>
          <p:nvPr/>
        </p:nvSpPr>
        <p:spPr>
          <a:xfrm>
            <a:off x="726661" y="1340768"/>
            <a:ext cx="11314739" cy="461665"/>
          </a:xfrm>
          <a:prstGeom prst="rect">
            <a:avLst/>
          </a:prstGeom>
          <a:noFill/>
        </p:spPr>
        <p:txBody>
          <a:bodyPr wrap="square" rtlCol="0">
            <a:spAutoFit/>
          </a:bodyPr>
          <a:lstStyle/>
          <a:p>
            <a:pPr algn="ctr"/>
            <a:r>
              <a:rPr lang="en-US" sz="2400" dirty="0">
                <a:latin typeface="Arial" panose="020B0604020202020204" pitchFamily="34" charset="0"/>
                <a:cs typeface="Arial" panose="020B0604020202020204" pitchFamily="34" charset="0"/>
              </a:rPr>
              <a:t>Fluid-Structure interaction problem is solved in an iterative partitioned approach. </a:t>
            </a:r>
          </a:p>
        </p:txBody>
      </p:sp>
      <p:sp>
        <p:nvSpPr>
          <p:cNvPr id="10" name="CasellaDiTesto 9">
            <a:extLst>
              <a:ext uri="{FF2B5EF4-FFF2-40B4-BE49-F238E27FC236}">
                <a16:creationId xmlns:a16="http://schemas.microsoft.com/office/drawing/2014/main" id="{E4A0ECC0-5C29-4AD1-A66F-35FCE9B38936}"/>
              </a:ext>
            </a:extLst>
          </p:cNvPr>
          <p:cNvSpPr txBox="1"/>
          <p:nvPr/>
        </p:nvSpPr>
        <p:spPr>
          <a:xfrm>
            <a:off x="7968208" y="5789191"/>
            <a:ext cx="3312368"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OpenMDAO Model</a:t>
            </a:r>
          </a:p>
        </p:txBody>
      </p:sp>
      <p:sp>
        <p:nvSpPr>
          <p:cNvPr id="11" name="CasellaDiTesto 10">
            <a:extLst>
              <a:ext uri="{FF2B5EF4-FFF2-40B4-BE49-F238E27FC236}">
                <a16:creationId xmlns:a16="http://schemas.microsoft.com/office/drawing/2014/main" id="{DD43DFBE-2B02-444F-BCE3-8B4D724F08F2}"/>
              </a:ext>
            </a:extLst>
          </p:cNvPr>
          <p:cNvSpPr txBox="1"/>
          <p:nvPr/>
        </p:nvSpPr>
        <p:spPr>
          <a:xfrm>
            <a:off x="726661" y="3294656"/>
            <a:ext cx="4641688" cy="1200329"/>
          </a:xfrm>
          <a:prstGeom prst="rect">
            <a:avLst/>
          </a:prstGeom>
          <a:noFill/>
        </p:spPr>
        <p:txBody>
          <a:bodyPr wrap="square" rtlCol="0">
            <a:spAutoFit/>
          </a:bodyPr>
          <a:lstStyle/>
          <a:p>
            <a:r>
              <a:rPr lang="en-US" sz="2400" dirty="0">
                <a:latin typeface="Arial" panose="020B0604020202020204" pitchFamily="34" charset="0"/>
                <a:cs typeface="Arial" panose="020B0604020202020204" pitchFamily="34" charset="0"/>
              </a:rPr>
              <a:t>Two separate aerodynamics and structural software are coupled together in a unique function.</a:t>
            </a:r>
          </a:p>
        </p:txBody>
      </p:sp>
      <p:sp>
        <p:nvSpPr>
          <p:cNvPr id="3" name="CasellaDiTesto 2">
            <a:extLst>
              <a:ext uri="{FF2B5EF4-FFF2-40B4-BE49-F238E27FC236}">
                <a16:creationId xmlns:a16="http://schemas.microsoft.com/office/drawing/2014/main" id="{C9F09991-4369-4A7C-B522-F0430F5AEA3E}"/>
              </a:ext>
            </a:extLst>
          </p:cNvPr>
          <p:cNvSpPr txBox="1"/>
          <p:nvPr/>
        </p:nvSpPr>
        <p:spPr>
          <a:xfrm>
            <a:off x="4356419" y="5347955"/>
            <a:ext cx="2735599"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a:t>
            </a:r>
            <a:r>
              <a:rPr lang="en-US" sz="1600" dirty="0" err="1">
                <a:latin typeface="Arial" panose="020B0604020202020204" pitchFamily="34" charset="0"/>
                <a:cs typeface="Arial" panose="020B0604020202020204" pitchFamily="34" charset="0"/>
              </a:rPr>
              <a:t>Colomer</a:t>
            </a:r>
            <a:r>
              <a:rPr lang="en-US" sz="1600" dirty="0">
                <a:latin typeface="Arial" panose="020B0604020202020204" pitchFamily="34" charset="0"/>
                <a:cs typeface="Arial" panose="020B0604020202020204" pitchFamily="34" charset="0"/>
              </a:rPr>
              <a:t> 2018]</a:t>
            </a:r>
          </a:p>
        </p:txBody>
      </p:sp>
    </p:spTree>
    <p:extLst>
      <p:ext uri="{BB962C8B-B14F-4D97-AF65-F5344CB8AC3E}">
        <p14:creationId xmlns:p14="http://schemas.microsoft.com/office/powerpoint/2010/main" val="30415290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FBF0C1B-B216-43E1-B13F-B748ABF33B2D}"/>
              </a:ext>
            </a:extLst>
          </p:cNvPr>
          <p:cNvSpPr>
            <a:spLocks noGrp="1"/>
          </p:cNvSpPr>
          <p:nvPr>
            <p:ph type="title"/>
          </p:nvPr>
        </p:nvSpPr>
        <p:spPr/>
        <p:txBody>
          <a:bodyPr/>
          <a:lstStyle/>
          <a:p>
            <a:r>
              <a:rPr lang="en-US" dirty="0"/>
              <a:t>Multifidelity</a:t>
            </a:r>
          </a:p>
        </p:txBody>
      </p:sp>
      <p:sp>
        <p:nvSpPr>
          <p:cNvPr id="4" name="Segnaposto piè di pagina 3">
            <a:extLst>
              <a:ext uri="{FF2B5EF4-FFF2-40B4-BE49-F238E27FC236}">
                <a16:creationId xmlns:a16="http://schemas.microsoft.com/office/drawing/2014/main" id="{5D585D39-4F3C-46CD-8B95-25EDF61EFD00}"/>
              </a:ext>
            </a:extLst>
          </p:cNvPr>
          <p:cNvSpPr>
            <a:spLocks noGrp="1"/>
          </p:cNvSpPr>
          <p:nvPr>
            <p:ph type="ftr" sz="quarter" idx="11"/>
          </p:nvPr>
        </p:nvSpPr>
        <p:spPr/>
        <p:txBody>
          <a:bodyPr/>
          <a:lstStyle/>
          <a:p>
            <a:pPr>
              <a:defRPr/>
            </a:pPr>
            <a:r>
              <a:rPr lang="fr-FR"/>
              <a:t>ISAE-SUPAERO</a:t>
            </a:r>
            <a:endParaRPr lang="fr-FR" dirty="0"/>
          </a:p>
        </p:txBody>
      </p:sp>
      <p:sp>
        <p:nvSpPr>
          <p:cNvPr id="5" name="Segnaposto numero diapositiva 4">
            <a:extLst>
              <a:ext uri="{FF2B5EF4-FFF2-40B4-BE49-F238E27FC236}">
                <a16:creationId xmlns:a16="http://schemas.microsoft.com/office/drawing/2014/main" id="{E04656AE-4924-40AB-BED1-AD13C063FDA3}"/>
              </a:ext>
            </a:extLst>
          </p:cNvPr>
          <p:cNvSpPr>
            <a:spLocks noGrp="1"/>
          </p:cNvSpPr>
          <p:nvPr>
            <p:ph type="sldNum" sz="quarter" idx="12"/>
          </p:nvPr>
        </p:nvSpPr>
        <p:spPr/>
        <p:txBody>
          <a:bodyPr/>
          <a:lstStyle/>
          <a:p>
            <a:pPr>
              <a:defRPr/>
            </a:pPr>
            <a:fld id="{5E177536-18BF-1743-A360-A4663329E682}" type="slidenum">
              <a:rPr lang="en-US" smtClean="0"/>
              <a:pPr>
                <a:defRPr/>
              </a:pPr>
              <a:t>5</a:t>
            </a:fld>
            <a:endParaRPr lang="en-US"/>
          </a:p>
        </p:txBody>
      </p:sp>
      <p:sp>
        <p:nvSpPr>
          <p:cNvPr id="6" name="CasellaDiTesto 5">
            <a:extLst>
              <a:ext uri="{FF2B5EF4-FFF2-40B4-BE49-F238E27FC236}">
                <a16:creationId xmlns:a16="http://schemas.microsoft.com/office/drawing/2014/main" id="{CC077FBA-C593-4C71-857E-31F1CE4E418F}"/>
              </a:ext>
            </a:extLst>
          </p:cNvPr>
          <p:cNvSpPr txBox="1"/>
          <p:nvPr/>
        </p:nvSpPr>
        <p:spPr>
          <a:xfrm>
            <a:off x="1815734" y="1566643"/>
            <a:ext cx="9217024" cy="830997"/>
          </a:xfrm>
          <a:prstGeom prst="rect">
            <a:avLst/>
          </a:prstGeom>
          <a:noFill/>
        </p:spPr>
        <p:txBody>
          <a:bodyPr wrap="square" rtlCol="0">
            <a:spAutoFit/>
          </a:bodyPr>
          <a:lstStyle/>
          <a:p>
            <a:pPr algn="ctr"/>
            <a:r>
              <a:rPr lang="en-US" sz="2400" dirty="0">
                <a:latin typeface="Arial" panose="020B0604020202020204" pitchFamily="34" charset="0"/>
                <a:cs typeface="Arial" panose="020B0604020202020204" pitchFamily="34" charset="0"/>
              </a:rPr>
              <a:t>The employment of functions with different accuracy and computational time can speed up the design process.</a:t>
            </a:r>
          </a:p>
        </p:txBody>
      </p:sp>
      <p:sp>
        <p:nvSpPr>
          <p:cNvPr id="7" name="CasellaDiTesto 6">
            <a:extLst>
              <a:ext uri="{FF2B5EF4-FFF2-40B4-BE49-F238E27FC236}">
                <a16:creationId xmlns:a16="http://schemas.microsoft.com/office/drawing/2014/main" id="{6FAE229B-B91E-4595-BEAB-2F6A5D690FF0}"/>
              </a:ext>
            </a:extLst>
          </p:cNvPr>
          <p:cNvSpPr txBox="1"/>
          <p:nvPr/>
        </p:nvSpPr>
        <p:spPr>
          <a:xfrm>
            <a:off x="359785" y="2651569"/>
            <a:ext cx="5544616" cy="2793842"/>
          </a:xfrm>
          <a:prstGeom prst="rect">
            <a:avLst/>
          </a:prstGeom>
          <a:noFill/>
        </p:spPr>
        <p:txBody>
          <a:bodyPr wrap="square" rtlCol="0">
            <a:spAutoFit/>
          </a:bodyPr>
          <a:lstStyle/>
          <a:p>
            <a:pPr>
              <a:lnSpc>
                <a:spcPct val="150000"/>
              </a:lnSpc>
            </a:pPr>
            <a:r>
              <a:rPr lang="en-US" sz="2400" dirty="0">
                <a:latin typeface="Arial" panose="020B0604020202020204" pitchFamily="34" charset="0"/>
                <a:cs typeface="Arial" panose="020B0604020202020204" pitchFamily="34" charset="0"/>
              </a:rPr>
              <a:t>Examples:</a:t>
            </a:r>
          </a:p>
          <a:p>
            <a:pPr marL="285750" indent="-285750">
              <a:lnSpc>
                <a:spcPct val="150000"/>
              </a:lnSpc>
              <a:buFont typeface="Arial" panose="020B0604020202020204" pitchFamily="34" charset="0"/>
              <a:buChar char="•"/>
            </a:pPr>
            <a:r>
              <a:rPr lang="en-US" sz="2400" dirty="0">
                <a:latin typeface="Arial" panose="020B0604020202020204" pitchFamily="34" charset="0"/>
                <a:cs typeface="Arial" panose="020B0604020202020204" pitchFamily="34" charset="0"/>
              </a:rPr>
              <a:t>High and Low fidelity software</a:t>
            </a:r>
          </a:p>
          <a:p>
            <a:pPr marL="285750" indent="-285750">
              <a:lnSpc>
                <a:spcPct val="150000"/>
              </a:lnSpc>
              <a:buFont typeface="Arial" panose="020B0604020202020204" pitchFamily="34" charset="0"/>
              <a:buChar char="•"/>
            </a:pPr>
            <a:r>
              <a:rPr lang="en-US" sz="2400" dirty="0">
                <a:latin typeface="Arial" panose="020B0604020202020204" pitchFamily="34" charset="0"/>
                <a:cs typeface="Arial" panose="020B0604020202020204" pitchFamily="34" charset="0"/>
              </a:rPr>
              <a:t>Relaxed convergence criterion</a:t>
            </a:r>
          </a:p>
          <a:p>
            <a:pPr marL="285750" indent="-285750">
              <a:lnSpc>
                <a:spcPct val="150000"/>
              </a:lnSpc>
              <a:buFont typeface="Arial" panose="020B0604020202020204" pitchFamily="34" charset="0"/>
              <a:buChar char="•"/>
            </a:pPr>
            <a:r>
              <a:rPr lang="en-US" sz="2400" dirty="0">
                <a:latin typeface="Arial" panose="020B0604020202020204" pitchFamily="34" charset="0"/>
                <a:cs typeface="Arial" panose="020B0604020202020204" pitchFamily="34" charset="0"/>
              </a:rPr>
              <a:t>Various mesh resolutions</a:t>
            </a:r>
          </a:p>
          <a:p>
            <a:pPr marL="285750" indent="-285750">
              <a:lnSpc>
                <a:spcPct val="150000"/>
              </a:lnSpc>
              <a:buFont typeface="Arial" panose="020B0604020202020204" pitchFamily="34" charset="0"/>
              <a:buChar char="•"/>
            </a:pPr>
            <a:r>
              <a:rPr lang="en-US" sz="2400" dirty="0">
                <a:latin typeface="Arial" panose="020B0604020202020204" pitchFamily="34" charset="0"/>
                <a:cs typeface="Arial" panose="020B0604020202020204" pitchFamily="34" charset="0"/>
              </a:rPr>
              <a:t>Experiments</a:t>
            </a:r>
          </a:p>
        </p:txBody>
      </p:sp>
      <p:pic>
        <p:nvPicPr>
          <p:cNvPr id="11" name="Immagine 10">
            <a:extLst>
              <a:ext uri="{FF2B5EF4-FFF2-40B4-BE49-F238E27FC236}">
                <a16:creationId xmlns:a16="http://schemas.microsoft.com/office/drawing/2014/main" id="{B8E7DC2A-5237-4C4E-8356-6AEE387EAA2B}"/>
              </a:ext>
            </a:extLst>
          </p:cNvPr>
          <p:cNvPicPr>
            <a:picLocks noChangeAspect="1"/>
          </p:cNvPicPr>
          <p:nvPr/>
        </p:nvPicPr>
        <p:blipFill>
          <a:blip r:embed="rId3"/>
          <a:stretch>
            <a:fillRect/>
          </a:stretch>
        </p:blipFill>
        <p:spPr>
          <a:xfrm>
            <a:off x="8035136" y="2651569"/>
            <a:ext cx="4016598" cy="2239844"/>
          </a:xfrm>
          <a:prstGeom prst="rect">
            <a:avLst/>
          </a:prstGeom>
        </p:spPr>
      </p:pic>
      <p:pic>
        <p:nvPicPr>
          <p:cNvPr id="13" name="Immagine 12">
            <a:extLst>
              <a:ext uri="{FF2B5EF4-FFF2-40B4-BE49-F238E27FC236}">
                <a16:creationId xmlns:a16="http://schemas.microsoft.com/office/drawing/2014/main" id="{62EA9910-BE70-42A4-BA01-210D9CD18111}"/>
              </a:ext>
            </a:extLst>
          </p:cNvPr>
          <p:cNvPicPr>
            <a:picLocks noChangeAspect="1"/>
          </p:cNvPicPr>
          <p:nvPr/>
        </p:nvPicPr>
        <p:blipFill>
          <a:blip r:embed="rId4"/>
          <a:stretch>
            <a:fillRect/>
          </a:stretch>
        </p:blipFill>
        <p:spPr>
          <a:xfrm>
            <a:off x="8254656" y="4946496"/>
            <a:ext cx="3577559" cy="1739727"/>
          </a:xfrm>
          <a:prstGeom prst="rect">
            <a:avLst/>
          </a:prstGeom>
        </p:spPr>
      </p:pic>
      <p:pic>
        <p:nvPicPr>
          <p:cNvPr id="9" name="Immagine 8">
            <a:extLst>
              <a:ext uri="{FF2B5EF4-FFF2-40B4-BE49-F238E27FC236}">
                <a16:creationId xmlns:a16="http://schemas.microsoft.com/office/drawing/2014/main" id="{5DC32293-F5B2-40BF-B90E-C3826B8E0AD5}"/>
              </a:ext>
            </a:extLst>
          </p:cNvPr>
          <p:cNvPicPr>
            <a:picLocks noChangeAspect="1"/>
          </p:cNvPicPr>
          <p:nvPr/>
        </p:nvPicPr>
        <p:blipFill>
          <a:blip r:embed="rId5"/>
          <a:stretch>
            <a:fillRect/>
          </a:stretch>
        </p:blipFill>
        <p:spPr>
          <a:xfrm>
            <a:off x="5301194" y="3060625"/>
            <a:ext cx="2953462" cy="2344018"/>
          </a:xfrm>
          <a:prstGeom prst="rect">
            <a:avLst/>
          </a:prstGeom>
        </p:spPr>
      </p:pic>
      <p:sp>
        <p:nvSpPr>
          <p:cNvPr id="3" name="CasellaDiTesto 2">
            <a:extLst>
              <a:ext uri="{FF2B5EF4-FFF2-40B4-BE49-F238E27FC236}">
                <a16:creationId xmlns:a16="http://schemas.microsoft.com/office/drawing/2014/main" id="{1AF78373-5AB7-477B-9254-523B87281DD0}"/>
              </a:ext>
            </a:extLst>
          </p:cNvPr>
          <p:cNvSpPr txBox="1"/>
          <p:nvPr/>
        </p:nvSpPr>
        <p:spPr>
          <a:xfrm>
            <a:off x="5301194" y="5479327"/>
            <a:ext cx="2234966"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a:t>
            </a:r>
            <a:r>
              <a:rPr lang="en-US" sz="1600" dirty="0" err="1">
                <a:latin typeface="Arial" panose="020B0604020202020204" pitchFamily="34" charset="0"/>
                <a:cs typeface="Arial" panose="020B0604020202020204" pitchFamily="34" charset="0"/>
              </a:rPr>
              <a:t>Onera</a:t>
            </a:r>
            <a:r>
              <a:rPr lang="en-US" sz="1600" dirty="0">
                <a:latin typeface="Arial" panose="020B0604020202020204" pitchFamily="34" charset="0"/>
                <a:cs typeface="Arial" panose="020B0604020202020204" pitchFamily="34" charset="0"/>
              </a:rPr>
              <a:t>]</a:t>
            </a:r>
          </a:p>
        </p:txBody>
      </p:sp>
      <p:sp>
        <p:nvSpPr>
          <p:cNvPr id="12" name="CasellaDiTesto 11">
            <a:extLst>
              <a:ext uri="{FF2B5EF4-FFF2-40B4-BE49-F238E27FC236}">
                <a16:creationId xmlns:a16="http://schemas.microsoft.com/office/drawing/2014/main" id="{DC888F04-9E14-410F-9DB7-23F1A9E39D0D}"/>
              </a:ext>
            </a:extLst>
          </p:cNvPr>
          <p:cNvSpPr txBox="1"/>
          <p:nvPr/>
        </p:nvSpPr>
        <p:spPr>
          <a:xfrm>
            <a:off x="10347039" y="2253703"/>
            <a:ext cx="2234966"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[Katz 2001]</a:t>
            </a:r>
          </a:p>
        </p:txBody>
      </p:sp>
      <p:sp>
        <p:nvSpPr>
          <p:cNvPr id="14" name="CasellaDiTesto 13">
            <a:extLst>
              <a:ext uri="{FF2B5EF4-FFF2-40B4-BE49-F238E27FC236}">
                <a16:creationId xmlns:a16="http://schemas.microsoft.com/office/drawing/2014/main" id="{958A99ED-4EA9-49DE-88CF-FF93E1316647}"/>
              </a:ext>
            </a:extLst>
          </p:cNvPr>
          <p:cNvSpPr txBox="1"/>
          <p:nvPr/>
        </p:nvSpPr>
        <p:spPr>
          <a:xfrm>
            <a:off x="10347039" y="5945958"/>
            <a:ext cx="2234966"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a:t>
            </a:r>
            <a:r>
              <a:rPr lang="en-US" sz="1600" dirty="0" err="1">
                <a:latin typeface="Arial" panose="020B0604020202020204" pitchFamily="34" charset="0"/>
                <a:cs typeface="Arial" panose="020B0604020202020204" pitchFamily="34" charset="0"/>
              </a:rPr>
              <a:t>Scholcz</a:t>
            </a:r>
            <a:r>
              <a:rPr lang="en-US" sz="1600" dirty="0">
                <a:latin typeface="Arial" panose="020B0604020202020204" pitchFamily="34" charset="0"/>
                <a:cs typeface="Arial" panose="020B0604020202020204" pitchFamily="34" charset="0"/>
              </a:rPr>
              <a:t>, 2015]</a:t>
            </a:r>
          </a:p>
        </p:txBody>
      </p:sp>
    </p:spTree>
    <p:extLst>
      <p:ext uri="{BB962C8B-B14F-4D97-AF65-F5344CB8AC3E}">
        <p14:creationId xmlns:p14="http://schemas.microsoft.com/office/powerpoint/2010/main" val="33329036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0ACA1F8-BCF0-4E17-A831-5BB4D11476C8}"/>
              </a:ext>
            </a:extLst>
          </p:cNvPr>
          <p:cNvSpPr>
            <a:spLocks noGrp="1"/>
          </p:cNvSpPr>
          <p:nvPr>
            <p:ph type="title"/>
          </p:nvPr>
        </p:nvSpPr>
        <p:spPr/>
        <p:txBody>
          <a:bodyPr/>
          <a:lstStyle/>
          <a:p>
            <a:r>
              <a:rPr lang="en-US" dirty="0"/>
              <a:t>Surrogate Model</a:t>
            </a:r>
          </a:p>
        </p:txBody>
      </p:sp>
      <p:sp>
        <p:nvSpPr>
          <p:cNvPr id="4" name="Segnaposto piè di pagina 3">
            <a:extLst>
              <a:ext uri="{FF2B5EF4-FFF2-40B4-BE49-F238E27FC236}">
                <a16:creationId xmlns:a16="http://schemas.microsoft.com/office/drawing/2014/main" id="{6F31C663-E939-448B-A6B8-7B9D90848A1D}"/>
              </a:ext>
            </a:extLst>
          </p:cNvPr>
          <p:cNvSpPr>
            <a:spLocks noGrp="1"/>
          </p:cNvSpPr>
          <p:nvPr>
            <p:ph type="ftr" sz="quarter" idx="11"/>
          </p:nvPr>
        </p:nvSpPr>
        <p:spPr>
          <a:xfrm>
            <a:off x="3989719" y="6492875"/>
            <a:ext cx="4114800" cy="365125"/>
          </a:xfrm>
        </p:spPr>
        <p:txBody>
          <a:bodyPr/>
          <a:lstStyle/>
          <a:p>
            <a:pPr>
              <a:defRPr/>
            </a:pPr>
            <a:r>
              <a:rPr lang="fr-FR" dirty="0"/>
              <a:t>ISAE-SUPAERO</a:t>
            </a:r>
          </a:p>
        </p:txBody>
      </p:sp>
      <p:sp>
        <p:nvSpPr>
          <p:cNvPr id="5" name="Segnaposto numero diapositiva 4">
            <a:extLst>
              <a:ext uri="{FF2B5EF4-FFF2-40B4-BE49-F238E27FC236}">
                <a16:creationId xmlns:a16="http://schemas.microsoft.com/office/drawing/2014/main" id="{3C493108-425D-45F9-BA5E-9F8B3E9B08CB}"/>
              </a:ext>
            </a:extLst>
          </p:cNvPr>
          <p:cNvSpPr>
            <a:spLocks noGrp="1"/>
          </p:cNvSpPr>
          <p:nvPr>
            <p:ph type="sldNum" sz="quarter" idx="12"/>
          </p:nvPr>
        </p:nvSpPr>
        <p:spPr/>
        <p:txBody>
          <a:bodyPr/>
          <a:lstStyle/>
          <a:p>
            <a:pPr>
              <a:defRPr/>
            </a:pPr>
            <a:fld id="{5E177536-18BF-1743-A360-A4663329E682}" type="slidenum">
              <a:rPr lang="en-US" smtClean="0"/>
              <a:pPr>
                <a:defRPr/>
              </a:pPr>
              <a:t>6</a:t>
            </a:fld>
            <a:endParaRPr lang="en-US"/>
          </a:p>
        </p:txBody>
      </p:sp>
      <p:sp>
        <p:nvSpPr>
          <p:cNvPr id="7" name="CasellaDiTesto 6">
            <a:extLst>
              <a:ext uri="{FF2B5EF4-FFF2-40B4-BE49-F238E27FC236}">
                <a16:creationId xmlns:a16="http://schemas.microsoft.com/office/drawing/2014/main" id="{9DB57470-0326-45BF-849D-455B66853B7C}"/>
              </a:ext>
            </a:extLst>
          </p:cNvPr>
          <p:cNvSpPr txBox="1"/>
          <p:nvPr/>
        </p:nvSpPr>
        <p:spPr>
          <a:xfrm>
            <a:off x="2963652" y="1556792"/>
            <a:ext cx="6264696" cy="830997"/>
          </a:xfrm>
          <a:prstGeom prst="rect">
            <a:avLst/>
          </a:prstGeom>
          <a:noFill/>
        </p:spPr>
        <p:txBody>
          <a:bodyPr wrap="square" rtlCol="0">
            <a:spAutoFit/>
          </a:bodyPr>
          <a:lstStyle/>
          <a:p>
            <a:pPr algn="ctr"/>
            <a:r>
              <a:rPr lang="en-US" sz="2400" dirty="0">
                <a:latin typeface="Arial" panose="020B0604020202020204" pitchFamily="34" charset="0"/>
                <a:cs typeface="Arial" panose="020B0604020202020204" pitchFamily="34" charset="0"/>
              </a:rPr>
              <a:t>Computational cost is decreased analyzing a surrogate model of the real function.</a:t>
            </a:r>
          </a:p>
        </p:txBody>
      </p:sp>
      <p:pic>
        <p:nvPicPr>
          <p:cNvPr id="9" name="Immagine 8">
            <a:extLst>
              <a:ext uri="{FF2B5EF4-FFF2-40B4-BE49-F238E27FC236}">
                <a16:creationId xmlns:a16="http://schemas.microsoft.com/office/drawing/2014/main" id="{51811548-58DE-46D5-9E84-2D2A6F45F776}"/>
              </a:ext>
            </a:extLst>
          </p:cNvPr>
          <p:cNvPicPr>
            <a:picLocks noChangeAspect="1"/>
          </p:cNvPicPr>
          <p:nvPr/>
        </p:nvPicPr>
        <p:blipFill>
          <a:blip r:embed="rId2"/>
          <a:stretch>
            <a:fillRect/>
          </a:stretch>
        </p:blipFill>
        <p:spPr>
          <a:xfrm>
            <a:off x="1828725" y="3071437"/>
            <a:ext cx="2162983" cy="2155285"/>
          </a:xfrm>
          <a:prstGeom prst="rect">
            <a:avLst/>
          </a:prstGeom>
        </p:spPr>
      </p:pic>
      <p:cxnSp>
        <p:nvCxnSpPr>
          <p:cNvPr id="11" name="Connettore 2 10">
            <a:extLst>
              <a:ext uri="{FF2B5EF4-FFF2-40B4-BE49-F238E27FC236}">
                <a16:creationId xmlns:a16="http://schemas.microsoft.com/office/drawing/2014/main" id="{0688C2A5-0A35-4544-8A1C-55D636E49CF4}"/>
              </a:ext>
            </a:extLst>
          </p:cNvPr>
          <p:cNvCxnSpPr/>
          <p:nvPr/>
        </p:nvCxnSpPr>
        <p:spPr>
          <a:xfrm>
            <a:off x="5303912" y="4149080"/>
            <a:ext cx="100811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4" name="Immagine 13">
            <a:extLst>
              <a:ext uri="{FF2B5EF4-FFF2-40B4-BE49-F238E27FC236}">
                <a16:creationId xmlns:a16="http://schemas.microsoft.com/office/drawing/2014/main" id="{40308172-0F02-433C-B69B-EB26B9887BFC}"/>
              </a:ext>
            </a:extLst>
          </p:cNvPr>
          <p:cNvPicPr>
            <a:picLocks noChangeAspect="1"/>
          </p:cNvPicPr>
          <p:nvPr/>
        </p:nvPicPr>
        <p:blipFill>
          <a:blip r:embed="rId3"/>
          <a:stretch>
            <a:fillRect/>
          </a:stretch>
        </p:blipFill>
        <p:spPr>
          <a:xfrm>
            <a:off x="7624228" y="2892034"/>
            <a:ext cx="3305088" cy="2370282"/>
          </a:xfrm>
          <a:prstGeom prst="rect">
            <a:avLst/>
          </a:prstGeom>
        </p:spPr>
      </p:pic>
      <p:sp>
        <p:nvSpPr>
          <p:cNvPr id="15" name="CasellaDiTesto 14">
            <a:extLst>
              <a:ext uri="{FF2B5EF4-FFF2-40B4-BE49-F238E27FC236}">
                <a16:creationId xmlns:a16="http://schemas.microsoft.com/office/drawing/2014/main" id="{CA3A309C-1164-4B49-9AE9-4D164C8F75E5}"/>
              </a:ext>
            </a:extLst>
          </p:cNvPr>
          <p:cNvSpPr txBox="1"/>
          <p:nvPr/>
        </p:nvSpPr>
        <p:spPr>
          <a:xfrm>
            <a:off x="1830540" y="5358636"/>
            <a:ext cx="3816425" cy="646331"/>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DOE Sampling</a:t>
            </a:r>
          </a:p>
          <a:p>
            <a:r>
              <a:rPr lang="en-US" dirty="0">
                <a:latin typeface="Arial" panose="020B0604020202020204" pitchFamily="34" charset="0"/>
                <a:cs typeface="Arial" panose="020B0604020202020204" pitchFamily="34" charset="0"/>
              </a:rPr>
              <a:t>Ex. LHS</a:t>
            </a:r>
          </a:p>
        </p:txBody>
      </p:sp>
      <p:sp>
        <p:nvSpPr>
          <p:cNvPr id="17" name="CasellaDiTesto 16">
            <a:extLst>
              <a:ext uri="{FF2B5EF4-FFF2-40B4-BE49-F238E27FC236}">
                <a16:creationId xmlns:a16="http://schemas.microsoft.com/office/drawing/2014/main" id="{5561698E-DF6A-4978-83BB-A85A51466A65}"/>
              </a:ext>
            </a:extLst>
          </p:cNvPr>
          <p:cNvSpPr txBox="1"/>
          <p:nvPr/>
        </p:nvSpPr>
        <p:spPr>
          <a:xfrm>
            <a:off x="7624228" y="5358636"/>
            <a:ext cx="3384376" cy="646331"/>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Interpolation</a:t>
            </a:r>
          </a:p>
          <a:p>
            <a:r>
              <a:rPr lang="en-US" dirty="0">
                <a:latin typeface="Arial" panose="020B0604020202020204" pitchFamily="34" charset="0"/>
                <a:cs typeface="Arial" panose="020B0604020202020204" pitchFamily="34" charset="0"/>
              </a:rPr>
              <a:t>Ex. Kriging, Co-Kriging</a:t>
            </a:r>
          </a:p>
        </p:txBody>
      </p:sp>
      <p:sp>
        <p:nvSpPr>
          <p:cNvPr id="3" name="CasellaDiTesto 2">
            <a:extLst>
              <a:ext uri="{FF2B5EF4-FFF2-40B4-BE49-F238E27FC236}">
                <a16:creationId xmlns:a16="http://schemas.microsoft.com/office/drawing/2014/main" id="{18F2BEB7-AB8B-419D-AD97-3DE17B869246}"/>
              </a:ext>
            </a:extLst>
          </p:cNvPr>
          <p:cNvSpPr txBox="1"/>
          <p:nvPr/>
        </p:nvSpPr>
        <p:spPr>
          <a:xfrm>
            <a:off x="3989719" y="4888168"/>
            <a:ext cx="2016224"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[Forrester 2007]</a:t>
            </a:r>
          </a:p>
        </p:txBody>
      </p:sp>
      <p:sp>
        <p:nvSpPr>
          <p:cNvPr id="12" name="CasellaDiTesto 11">
            <a:extLst>
              <a:ext uri="{FF2B5EF4-FFF2-40B4-BE49-F238E27FC236}">
                <a16:creationId xmlns:a16="http://schemas.microsoft.com/office/drawing/2014/main" id="{B242BD0E-15F0-4757-B688-113032DD1968}"/>
              </a:ext>
            </a:extLst>
          </p:cNvPr>
          <p:cNvSpPr txBox="1"/>
          <p:nvPr/>
        </p:nvSpPr>
        <p:spPr>
          <a:xfrm>
            <a:off x="10820399" y="4923762"/>
            <a:ext cx="2016224"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[ETH]</a:t>
            </a:r>
          </a:p>
        </p:txBody>
      </p:sp>
    </p:spTree>
    <p:extLst>
      <p:ext uri="{BB962C8B-B14F-4D97-AF65-F5344CB8AC3E}">
        <p14:creationId xmlns:p14="http://schemas.microsoft.com/office/powerpoint/2010/main" val="24028693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AE5D91D-A406-4C9A-892D-EB447EF0A110}"/>
              </a:ext>
            </a:extLst>
          </p:cNvPr>
          <p:cNvSpPr>
            <a:spLocks noGrp="1"/>
          </p:cNvSpPr>
          <p:nvPr>
            <p:ph type="title"/>
          </p:nvPr>
        </p:nvSpPr>
        <p:spPr/>
        <p:txBody>
          <a:bodyPr/>
          <a:lstStyle/>
          <a:p>
            <a:r>
              <a:rPr lang="en-US" dirty="0"/>
              <a:t>Surrogate Model</a:t>
            </a:r>
          </a:p>
        </p:txBody>
      </p:sp>
      <p:sp>
        <p:nvSpPr>
          <p:cNvPr id="4" name="Segnaposto piè di pagina 3">
            <a:extLst>
              <a:ext uri="{FF2B5EF4-FFF2-40B4-BE49-F238E27FC236}">
                <a16:creationId xmlns:a16="http://schemas.microsoft.com/office/drawing/2014/main" id="{3017385C-30D2-423B-8C10-55D7BB529F25}"/>
              </a:ext>
            </a:extLst>
          </p:cNvPr>
          <p:cNvSpPr>
            <a:spLocks noGrp="1"/>
          </p:cNvSpPr>
          <p:nvPr>
            <p:ph type="ftr" sz="quarter" idx="11"/>
          </p:nvPr>
        </p:nvSpPr>
        <p:spPr/>
        <p:txBody>
          <a:bodyPr/>
          <a:lstStyle/>
          <a:p>
            <a:pPr>
              <a:defRPr/>
            </a:pPr>
            <a:r>
              <a:rPr lang="fr-FR"/>
              <a:t>ISAE-SUPAERO</a:t>
            </a:r>
            <a:endParaRPr lang="fr-FR" dirty="0"/>
          </a:p>
        </p:txBody>
      </p:sp>
      <p:sp>
        <p:nvSpPr>
          <p:cNvPr id="5" name="Segnaposto numero diapositiva 4">
            <a:extLst>
              <a:ext uri="{FF2B5EF4-FFF2-40B4-BE49-F238E27FC236}">
                <a16:creationId xmlns:a16="http://schemas.microsoft.com/office/drawing/2014/main" id="{66883EB4-0676-4684-A17B-A43FC21AB6A0}"/>
              </a:ext>
            </a:extLst>
          </p:cNvPr>
          <p:cNvSpPr>
            <a:spLocks noGrp="1"/>
          </p:cNvSpPr>
          <p:nvPr>
            <p:ph type="sldNum" sz="quarter" idx="12"/>
          </p:nvPr>
        </p:nvSpPr>
        <p:spPr/>
        <p:txBody>
          <a:bodyPr/>
          <a:lstStyle/>
          <a:p>
            <a:pPr>
              <a:defRPr/>
            </a:pPr>
            <a:fld id="{5E177536-18BF-1743-A360-A4663329E682}" type="slidenum">
              <a:rPr lang="en-US" smtClean="0"/>
              <a:pPr>
                <a:defRPr/>
              </a:pPr>
              <a:t>7</a:t>
            </a:fld>
            <a:endParaRPr lang="en-US"/>
          </a:p>
        </p:txBody>
      </p:sp>
      <p:sp>
        <p:nvSpPr>
          <p:cNvPr id="6" name="CasellaDiTesto 5">
            <a:extLst>
              <a:ext uri="{FF2B5EF4-FFF2-40B4-BE49-F238E27FC236}">
                <a16:creationId xmlns:a16="http://schemas.microsoft.com/office/drawing/2014/main" id="{643A2738-B862-4B87-B570-5056867E1546}"/>
              </a:ext>
            </a:extLst>
          </p:cNvPr>
          <p:cNvSpPr txBox="1"/>
          <p:nvPr/>
        </p:nvSpPr>
        <p:spPr>
          <a:xfrm>
            <a:off x="1019436" y="1462480"/>
            <a:ext cx="10153128" cy="830997"/>
          </a:xfrm>
          <a:prstGeom prst="rect">
            <a:avLst/>
          </a:prstGeom>
          <a:noFill/>
        </p:spPr>
        <p:txBody>
          <a:bodyPr wrap="square" rtlCol="0">
            <a:spAutoFit/>
          </a:bodyPr>
          <a:lstStyle/>
          <a:p>
            <a:pPr algn="ctr"/>
            <a:r>
              <a:rPr lang="en-US" sz="2400" dirty="0">
                <a:latin typeface="Arial" panose="020B0604020202020204" pitchFamily="34" charset="0"/>
                <a:cs typeface="Arial" panose="020B0604020202020204" pitchFamily="34" charset="0"/>
              </a:rPr>
              <a:t>Kriging interpolation fits data to a Gaussian Process with constant mean and a defined covariance.</a:t>
            </a:r>
          </a:p>
        </p:txBody>
      </p:sp>
      <p:sp>
        <p:nvSpPr>
          <p:cNvPr id="7" name="CasellaDiTesto 6">
            <a:extLst>
              <a:ext uri="{FF2B5EF4-FFF2-40B4-BE49-F238E27FC236}">
                <a16:creationId xmlns:a16="http://schemas.microsoft.com/office/drawing/2014/main" id="{A50A683B-9828-49C6-8644-254F0E838CB0}"/>
              </a:ext>
            </a:extLst>
          </p:cNvPr>
          <p:cNvSpPr txBox="1"/>
          <p:nvPr/>
        </p:nvSpPr>
        <p:spPr>
          <a:xfrm>
            <a:off x="1604501" y="5432611"/>
            <a:ext cx="8982998" cy="830997"/>
          </a:xfrm>
          <a:prstGeom prst="rect">
            <a:avLst/>
          </a:prstGeom>
          <a:noFill/>
        </p:spPr>
        <p:txBody>
          <a:bodyPr wrap="square" rtlCol="0">
            <a:spAutoFit/>
          </a:bodyPr>
          <a:lstStyle/>
          <a:p>
            <a:pPr algn="ctr"/>
            <a:r>
              <a:rPr lang="en-US" sz="2400" dirty="0">
                <a:latin typeface="Arial" panose="020B0604020202020204" pitchFamily="34" charset="0"/>
                <a:cs typeface="Arial" panose="020B0604020202020204" pitchFamily="34" charset="0"/>
              </a:rPr>
              <a:t>Uncertainty on the prediction is zero in the sampled points and increases with distance.</a:t>
            </a:r>
          </a:p>
        </p:txBody>
      </p:sp>
      <p:pic>
        <p:nvPicPr>
          <p:cNvPr id="9" name="Immagine 8">
            <a:extLst>
              <a:ext uri="{FF2B5EF4-FFF2-40B4-BE49-F238E27FC236}">
                <a16:creationId xmlns:a16="http://schemas.microsoft.com/office/drawing/2014/main" id="{D3F5BDB5-4E44-4DB8-AE4B-5E206BCFC94E}"/>
              </a:ext>
            </a:extLst>
          </p:cNvPr>
          <p:cNvPicPr>
            <a:picLocks noChangeAspect="1"/>
          </p:cNvPicPr>
          <p:nvPr/>
        </p:nvPicPr>
        <p:blipFill>
          <a:blip r:embed="rId2"/>
          <a:stretch>
            <a:fillRect/>
          </a:stretch>
        </p:blipFill>
        <p:spPr>
          <a:xfrm>
            <a:off x="335360" y="3284985"/>
            <a:ext cx="6969719" cy="1124148"/>
          </a:xfrm>
          <a:prstGeom prst="rect">
            <a:avLst/>
          </a:prstGeom>
        </p:spPr>
      </p:pic>
      <p:pic>
        <p:nvPicPr>
          <p:cNvPr id="11" name="Immagine 10">
            <a:extLst>
              <a:ext uri="{FF2B5EF4-FFF2-40B4-BE49-F238E27FC236}">
                <a16:creationId xmlns:a16="http://schemas.microsoft.com/office/drawing/2014/main" id="{94D52A60-E830-4101-A533-81E05ECF1590}"/>
              </a:ext>
            </a:extLst>
          </p:cNvPr>
          <p:cNvPicPr>
            <a:picLocks noChangeAspect="1"/>
          </p:cNvPicPr>
          <p:nvPr/>
        </p:nvPicPr>
        <p:blipFill>
          <a:blip r:embed="rId3"/>
          <a:stretch>
            <a:fillRect/>
          </a:stretch>
        </p:blipFill>
        <p:spPr>
          <a:xfrm>
            <a:off x="7608168" y="2343594"/>
            <a:ext cx="3934374" cy="3038899"/>
          </a:xfrm>
          <a:prstGeom prst="rect">
            <a:avLst/>
          </a:prstGeom>
        </p:spPr>
      </p:pic>
      <p:sp>
        <p:nvSpPr>
          <p:cNvPr id="3" name="CasellaDiTesto 2">
            <a:extLst>
              <a:ext uri="{FF2B5EF4-FFF2-40B4-BE49-F238E27FC236}">
                <a16:creationId xmlns:a16="http://schemas.microsoft.com/office/drawing/2014/main" id="{24A6D4FC-89A5-408C-92E8-DF5FC24FBB6F}"/>
              </a:ext>
            </a:extLst>
          </p:cNvPr>
          <p:cNvSpPr txBox="1"/>
          <p:nvPr/>
        </p:nvSpPr>
        <p:spPr>
          <a:xfrm>
            <a:off x="10587499" y="5247386"/>
            <a:ext cx="2016224"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[Bartoli 2016]</a:t>
            </a:r>
          </a:p>
        </p:txBody>
      </p:sp>
      <p:sp>
        <p:nvSpPr>
          <p:cNvPr id="10" name="CasellaDiTesto 9">
            <a:extLst>
              <a:ext uri="{FF2B5EF4-FFF2-40B4-BE49-F238E27FC236}">
                <a16:creationId xmlns:a16="http://schemas.microsoft.com/office/drawing/2014/main" id="{D6196BE9-1355-423B-B87D-DF99C82B5AAA}"/>
              </a:ext>
            </a:extLst>
          </p:cNvPr>
          <p:cNvSpPr txBox="1"/>
          <p:nvPr/>
        </p:nvSpPr>
        <p:spPr>
          <a:xfrm>
            <a:off x="1002150" y="4304396"/>
            <a:ext cx="2016224"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[Forrester 2007]</a:t>
            </a:r>
          </a:p>
        </p:txBody>
      </p:sp>
    </p:spTree>
    <p:extLst>
      <p:ext uri="{BB962C8B-B14F-4D97-AF65-F5344CB8AC3E}">
        <p14:creationId xmlns:p14="http://schemas.microsoft.com/office/powerpoint/2010/main" val="26039295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magine 11">
            <a:extLst>
              <a:ext uri="{FF2B5EF4-FFF2-40B4-BE49-F238E27FC236}">
                <a16:creationId xmlns:a16="http://schemas.microsoft.com/office/drawing/2014/main" id="{6037A658-14C7-4553-B0E2-0A56BD764D49}"/>
              </a:ext>
            </a:extLst>
          </p:cNvPr>
          <p:cNvPicPr>
            <a:picLocks noChangeAspect="1"/>
          </p:cNvPicPr>
          <p:nvPr/>
        </p:nvPicPr>
        <p:blipFill>
          <a:blip r:embed="rId2"/>
          <a:stretch>
            <a:fillRect/>
          </a:stretch>
        </p:blipFill>
        <p:spPr>
          <a:xfrm>
            <a:off x="767408" y="2787601"/>
            <a:ext cx="4569966" cy="737091"/>
          </a:xfrm>
          <a:prstGeom prst="rect">
            <a:avLst/>
          </a:prstGeom>
        </p:spPr>
      </p:pic>
      <p:sp>
        <p:nvSpPr>
          <p:cNvPr id="2" name="Titolo 1">
            <a:extLst>
              <a:ext uri="{FF2B5EF4-FFF2-40B4-BE49-F238E27FC236}">
                <a16:creationId xmlns:a16="http://schemas.microsoft.com/office/drawing/2014/main" id="{FAE5D91D-A406-4C9A-892D-EB447EF0A110}"/>
              </a:ext>
            </a:extLst>
          </p:cNvPr>
          <p:cNvSpPr>
            <a:spLocks noGrp="1"/>
          </p:cNvSpPr>
          <p:nvPr>
            <p:ph type="title"/>
          </p:nvPr>
        </p:nvSpPr>
        <p:spPr/>
        <p:txBody>
          <a:bodyPr/>
          <a:lstStyle/>
          <a:p>
            <a:r>
              <a:rPr lang="en-US" dirty="0"/>
              <a:t>Surrogate Model</a:t>
            </a:r>
          </a:p>
        </p:txBody>
      </p:sp>
      <p:sp>
        <p:nvSpPr>
          <p:cNvPr id="4" name="Segnaposto piè di pagina 3">
            <a:extLst>
              <a:ext uri="{FF2B5EF4-FFF2-40B4-BE49-F238E27FC236}">
                <a16:creationId xmlns:a16="http://schemas.microsoft.com/office/drawing/2014/main" id="{3017385C-30D2-423B-8C10-55D7BB529F25}"/>
              </a:ext>
            </a:extLst>
          </p:cNvPr>
          <p:cNvSpPr>
            <a:spLocks noGrp="1"/>
          </p:cNvSpPr>
          <p:nvPr>
            <p:ph type="ftr" sz="quarter" idx="11"/>
          </p:nvPr>
        </p:nvSpPr>
        <p:spPr/>
        <p:txBody>
          <a:bodyPr/>
          <a:lstStyle/>
          <a:p>
            <a:pPr>
              <a:defRPr/>
            </a:pPr>
            <a:r>
              <a:rPr lang="fr-FR"/>
              <a:t>ISAE-SUPAERO</a:t>
            </a:r>
            <a:endParaRPr lang="fr-FR" dirty="0"/>
          </a:p>
        </p:txBody>
      </p:sp>
      <p:sp>
        <p:nvSpPr>
          <p:cNvPr id="5" name="Segnaposto numero diapositiva 4">
            <a:extLst>
              <a:ext uri="{FF2B5EF4-FFF2-40B4-BE49-F238E27FC236}">
                <a16:creationId xmlns:a16="http://schemas.microsoft.com/office/drawing/2014/main" id="{66883EB4-0676-4684-A17B-A43FC21AB6A0}"/>
              </a:ext>
            </a:extLst>
          </p:cNvPr>
          <p:cNvSpPr>
            <a:spLocks noGrp="1"/>
          </p:cNvSpPr>
          <p:nvPr>
            <p:ph type="sldNum" sz="quarter" idx="12"/>
          </p:nvPr>
        </p:nvSpPr>
        <p:spPr/>
        <p:txBody>
          <a:bodyPr/>
          <a:lstStyle/>
          <a:p>
            <a:pPr>
              <a:defRPr/>
            </a:pPr>
            <a:fld id="{5E177536-18BF-1743-A360-A4663329E682}" type="slidenum">
              <a:rPr lang="en-US" smtClean="0"/>
              <a:pPr>
                <a:defRPr/>
              </a:pPr>
              <a:t>8</a:t>
            </a:fld>
            <a:endParaRPr lang="en-US"/>
          </a:p>
        </p:txBody>
      </p:sp>
      <p:sp>
        <p:nvSpPr>
          <p:cNvPr id="3" name="CasellaDiTesto 2">
            <a:extLst>
              <a:ext uri="{FF2B5EF4-FFF2-40B4-BE49-F238E27FC236}">
                <a16:creationId xmlns:a16="http://schemas.microsoft.com/office/drawing/2014/main" id="{9659E7CE-26B7-4245-A10A-D92842F743E1}"/>
              </a:ext>
            </a:extLst>
          </p:cNvPr>
          <p:cNvSpPr txBox="1"/>
          <p:nvPr/>
        </p:nvSpPr>
        <p:spPr>
          <a:xfrm>
            <a:off x="2135560" y="1501702"/>
            <a:ext cx="7920880" cy="830997"/>
          </a:xfrm>
          <a:prstGeom prst="rect">
            <a:avLst/>
          </a:prstGeom>
          <a:noFill/>
        </p:spPr>
        <p:txBody>
          <a:bodyPr wrap="square" rtlCol="0">
            <a:spAutoFit/>
          </a:bodyPr>
          <a:lstStyle/>
          <a:p>
            <a:pPr algn="ctr"/>
            <a:r>
              <a:rPr lang="en-US" sz="2400" dirty="0">
                <a:latin typeface="Arial" panose="020B0604020202020204" pitchFamily="34" charset="0"/>
                <a:cs typeface="Arial" panose="020B0604020202020204" pitchFamily="34" charset="0"/>
              </a:rPr>
              <a:t>Co-Kriging interpolation takes into account data from two sources of different fidelity.</a:t>
            </a:r>
          </a:p>
        </p:txBody>
      </p:sp>
      <p:sp>
        <p:nvSpPr>
          <p:cNvPr id="7" name="CasellaDiTesto 6">
            <a:extLst>
              <a:ext uri="{FF2B5EF4-FFF2-40B4-BE49-F238E27FC236}">
                <a16:creationId xmlns:a16="http://schemas.microsoft.com/office/drawing/2014/main" id="{B9A5BFE5-BCF4-47F9-AED4-CF738256E2BE}"/>
              </a:ext>
            </a:extLst>
          </p:cNvPr>
          <p:cNvSpPr txBox="1"/>
          <p:nvPr/>
        </p:nvSpPr>
        <p:spPr>
          <a:xfrm>
            <a:off x="767408" y="3882676"/>
            <a:ext cx="4032448" cy="923330"/>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The prediction is based on the error between the High and Low Fidelity models.</a:t>
            </a:r>
          </a:p>
        </p:txBody>
      </p:sp>
      <p:sp>
        <p:nvSpPr>
          <p:cNvPr id="8" name="CasellaDiTesto 7">
            <a:extLst>
              <a:ext uri="{FF2B5EF4-FFF2-40B4-BE49-F238E27FC236}">
                <a16:creationId xmlns:a16="http://schemas.microsoft.com/office/drawing/2014/main" id="{8D1A2C01-2813-47F1-9CB1-C7A8F9323FC8}"/>
              </a:ext>
            </a:extLst>
          </p:cNvPr>
          <p:cNvSpPr txBox="1"/>
          <p:nvPr/>
        </p:nvSpPr>
        <p:spPr>
          <a:xfrm>
            <a:off x="3052391" y="5194610"/>
            <a:ext cx="3816424" cy="923330"/>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Then a lower number of HF evaluations is required to build the surrogate model</a:t>
            </a:r>
            <a:r>
              <a:rPr lang="en-US" dirty="0"/>
              <a:t>.</a:t>
            </a:r>
          </a:p>
        </p:txBody>
      </p:sp>
      <p:pic>
        <p:nvPicPr>
          <p:cNvPr id="10" name="Immagine 9">
            <a:extLst>
              <a:ext uri="{FF2B5EF4-FFF2-40B4-BE49-F238E27FC236}">
                <a16:creationId xmlns:a16="http://schemas.microsoft.com/office/drawing/2014/main" id="{06D83560-6B89-478C-891D-FFC512D6E1F8}"/>
              </a:ext>
            </a:extLst>
          </p:cNvPr>
          <p:cNvPicPr>
            <a:picLocks noChangeAspect="1"/>
          </p:cNvPicPr>
          <p:nvPr/>
        </p:nvPicPr>
        <p:blipFill>
          <a:blip r:embed="rId3"/>
          <a:stretch>
            <a:fillRect/>
          </a:stretch>
        </p:blipFill>
        <p:spPr>
          <a:xfrm>
            <a:off x="6744072" y="2605430"/>
            <a:ext cx="4964125" cy="3790197"/>
          </a:xfrm>
          <a:prstGeom prst="rect">
            <a:avLst/>
          </a:prstGeom>
        </p:spPr>
      </p:pic>
      <p:sp>
        <p:nvSpPr>
          <p:cNvPr id="11" name="CasellaDiTesto 10">
            <a:extLst>
              <a:ext uri="{FF2B5EF4-FFF2-40B4-BE49-F238E27FC236}">
                <a16:creationId xmlns:a16="http://schemas.microsoft.com/office/drawing/2014/main" id="{8B24F1C9-9970-4452-8C77-9B635E9446C7}"/>
              </a:ext>
            </a:extLst>
          </p:cNvPr>
          <p:cNvSpPr txBox="1"/>
          <p:nvPr/>
        </p:nvSpPr>
        <p:spPr>
          <a:xfrm>
            <a:off x="767408" y="3415766"/>
            <a:ext cx="2016224"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[Forrester 2007]</a:t>
            </a:r>
          </a:p>
        </p:txBody>
      </p:sp>
      <p:sp>
        <p:nvSpPr>
          <p:cNvPr id="13" name="CasellaDiTesto 12">
            <a:extLst>
              <a:ext uri="{FF2B5EF4-FFF2-40B4-BE49-F238E27FC236}">
                <a16:creationId xmlns:a16="http://schemas.microsoft.com/office/drawing/2014/main" id="{D68567EF-0528-4089-9F66-92E2E8D11C5F}"/>
              </a:ext>
            </a:extLst>
          </p:cNvPr>
          <p:cNvSpPr txBox="1"/>
          <p:nvPr/>
        </p:nvSpPr>
        <p:spPr>
          <a:xfrm>
            <a:off x="10272464" y="2266876"/>
            <a:ext cx="2088232"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[Yondo 2018]</a:t>
            </a:r>
          </a:p>
        </p:txBody>
      </p:sp>
    </p:spTree>
    <p:extLst>
      <p:ext uri="{BB962C8B-B14F-4D97-AF65-F5344CB8AC3E}">
        <p14:creationId xmlns:p14="http://schemas.microsoft.com/office/powerpoint/2010/main" val="5102019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CF88DE1-E466-4FDD-853F-AD1255D8EA5D}"/>
              </a:ext>
            </a:extLst>
          </p:cNvPr>
          <p:cNvSpPr>
            <a:spLocks noGrp="1"/>
          </p:cNvSpPr>
          <p:nvPr>
            <p:ph type="title"/>
          </p:nvPr>
        </p:nvSpPr>
        <p:spPr/>
        <p:txBody>
          <a:bodyPr/>
          <a:lstStyle/>
          <a:p>
            <a:r>
              <a:rPr lang="en-US" dirty="0"/>
              <a:t>Optimization</a:t>
            </a:r>
          </a:p>
        </p:txBody>
      </p:sp>
      <p:sp>
        <p:nvSpPr>
          <p:cNvPr id="4" name="Segnaposto piè di pagina 3">
            <a:extLst>
              <a:ext uri="{FF2B5EF4-FFF2-40B4-BE49-F238E27FC236}">
                <a16:creationId xmlns:a16="http://schemas.microsoft.com/office/drawing/2014/main" id="{0A774B51-6933-4B88-B378-82C3B93D33E8}"/>
              </a:ext>
            </a:extLst>
          </p:cNvPr>
          <p:cNvSpPr>
            <a:spLocks noGrp="1"/>
          </p:cNvSpPr>
          <p:nvPr>
            <p:ph type="ftr" sz="quarter" idx="11"/>
          </p:nvPr>
        </p:nvSpPr>
        <p:spPr/>
        <p:txBody>
          <a:bodyPr/>
          <a:lstStyle/>
          <a:p>
            <a:pPr>
              <a:defRPr/>
            </a:pPr>
            <a:r>
              <a:rPr lang="fr-FR"/>
              <a:t>ISAE-SUPAERO</a:t>
            </a:r>
            <a:endParaRPr lang="fr-FR" dirty="0"/>
          </a:p>
        </p:txBody>
      </p:sp>
      <p:sp>
        <p:nvSpPr>
          <p:cNvPr id="5" name="Segnaposto numero diapositiva 4">
            <a:extLst>
              <a:ext uri="{FF2B5EF4-FFF2-40B4-BE49-F238E27FC236}">
                <a16:creationId xmlns:a16="http://schemas.microsoft.com/office/drawing/2014/main" id="{9D97CEDC-21EA-49BA-8282-DF7FCF68AFAF}"/>
              </a:ext>
            </a:extLst>
          </p:cNvPr>
          <p:cNvSpPr>
            <a:spLocks noGrp="1"/>
          </p:cNvSpPr>
          <p:nvPr>
            <p:ph type="sldNum" sz="quarter" idx="12"/>
          </p:nvPr>
        </p:nvSpPr>
        <p:spPr/>
        <p:txBody>
          <a:bodyPr/>
          <a:lstStyle/>
          <a:p>
            <a:pPr>
              <a:defRPr/>
            </a:pPr>
            <a:fld id="{5E177536-18BF-1743-A360-A4663329E682}" type="slidenum">
              <a:rPr lang="en-US" smtClean="0"/>
              <a:pPr>
                <a:defRPr/>
              </a:pPr>
              <a:t>9</a:t>
            </a:fld>
            <a:endParaRPr lang="en-US"/>
          </a:p>
        </p:txBody>
      </p:sp>
      <p:pic>
        <p:nvPicPr>
          <p:cNvPr id="8" name="Immagine 7">
            <a:extLst>
              <a:ext uri="{FF2B5EF4-FFF2-40B4-BE49-F238E27FC236}">
                <a16:creationId xmlns:a16="http://schemas.microsoft.com/office/drawing/2014/main" id="{22135A19-D76D-4E6B-AF8C-809F64627198}"/>
              </a:ext>
            </a:extLst>
          </p:cNvPr>
          <p:cNvPicPr>
            <a:picLocks noChangeAspect="1"/>
          </p:cNvPicPr>
          <p:nvPr/>
        </p:nvPicPr>
        <p:blipFill>
          <a:blip r:embed="rId2"/>
          <a:stretch>
            <a:fillRect/>
          </a:stretch>
        </p:blipFill>
        <p:spPr>
          <a:xfrm>
            <a:off x="6483936" y="1091849"/>
            <a:ext cx="5258534" cy="5306165"/>
          </a:xfrm>
          <a:prstGeom prst="rect">
            <a:avLst/>
          </a:prstGeom>
        </p:spPr>
      </p:pic>
      <p:sp>
        <p:nvSpPr>
          <p:cNvPr id="10" name="CasellaDiTesto 9">
            <a:extLst>
              <a:ext uri="{FF2B5EF4-FFF2-40B4-BE49-F238E27FC236}">
                <a16:creationId xmlns:a16="http://schemas.microsoft.com/office/drawing/2014/main" id="{8A154CDD-4AB3-4C4C-8531-029D07C1E254}"/>
              </a:ext>
            </a:extLst>
          </p:cNvPr>
          <p:cNvSpPr txBox="1"/>
          <p:nvPr/>
        </p:nvSpPr>
        <p:spPr>
          <a:xfrm>
            <a:off x="407368" y="1340768"/>
            <a:ext cx="6192688" cy="830997"/>
          </a:xfrm>
          <a:prstGeom prst="rect">
            <a:avLst/>
          </a:prstGeom>
          <a:noFill/>
        </p:spPr>
        <p:txBody>
          <a:bodyPr wrap="square" rtlCol="0">
            <a:spAutoFit/>
          </a:bodyPr>
          <a:lstStyle/>
          <a:p>
            <a:r>
              <a:rPr lang="en-US" sz="2400" dirty="0">
                <a:latin typeface="Arial" panose="020B0604020202020204" pitchFamily="34" charset="0"/>
                <a:cs typeface="Arial" panose="020B0604020202020204" pitchFamily="34" charset="0"/>
              </a:rPr>
              <a:t>Variable optimization can be performed on the surrogate model.</a:t>
            </a:r>
          </a:p>
        </p:txBody>
      </p:sp>
      <p:sp>
        <p:nvSpPr>
          <p:cNvPr id="12" name="CasellaDiTesto 11">
            <a:extLst>
              <a:ext uri="{FF2B5EF4-FFF2-40B4-BE49-F238E27FC236}">
                <a16:creationId xmlns:a16="http://schemas.microsoft.com/office/drawing/2014/main" id="{E1A1BAA8-06B4-4D14-876B-9CAF8378416E}"/>
              </a:ext>
            </a:extLst>
          </p:cNvPr>
          <p:cNvSpPr txBox="1"/>
          <p:nvPr/>
        </p:nvSpPr>
        <p:spPr>
          <a:xfrm>
            <a:off x="407368" y="5355792"/>
            <a:ext cx="4464496" cy="1200329"/>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The optimum research balances exploration and exploitation considering the model uncertainty  </a:t>
            </a:r>
            <a:r>
              <a:rPr lang="en-US" dirty="0">
                <a:latin typeface="Arial" panose="020B0604020202020204" pitchFamily="34" charset="0"/>
                <a:cs typeface="Arial" panose="020B0604020202020204" pitchFamily="34" charset="0"/>
                <a:sym typeface="Wingdings" panose="05000000000000000000" pitchFamily="2" charset="2"/>
              </a:rPr>
              <a:t>  Efficient Global Optimization (EGO)</a:t>
            </a:r>
            <a:endParaRPr lang="en-US" dirty="0">
              <a:latin typeface="Arial" panose="020B0604020202020204" pitchFamily="34" charset="0"/>
              <a:cs typeface="Arial" panose="020B0604020202020204" pitchFamily="34" charset="0"/>
            </a:endParaRPr>
          </a:p>
        </p:txBody>
      </p:sp>
      <p:pic>
        <p:nvPicPr>
          <p:cNvPr id="14" name="Immagine 13">
            <a:extLst>
              <a:ext uri="{FF2B5EF4-FFF2-40B4-BE49-F238E27FC236}">
                <a16:creationId xmlns:a16="http://schemas.microsoft.com/office/drawing/2014/main" id="{4FD4377B-03CD-4126-A753-33C87119CD2D}"/>
              </a:ext>
            </a:extLst>
          </p:cNvPr>
          <p:cNvPicPr>
            <a:picLocks noChangeAspect="1"/>
          </p:cNvPicPr>
          <p:nvPr/>
        </p:nvPicPr>
        <p:blipFill>
          <a:blip r:embed="rId3"/>
          <a:stretch>
            <a:fillRect/>
          </a:stretch>
        </p:blipFill>
        <p:spPr>
          <a:xfrm>
            <a:off x="449530" y="2192141"/>
            <a:ext cx="4582164" cy="3105583"/>
          </a:xfrm>
          <a:prstGeom prst="rect">
            <a:avLst/>
          </a:prstGeom>
        </p:spPr>
      </p:pic>
      <p:sp>
        <p:nvSpPr>
          <p:cNvPr id="15" name="CasellaDiTesto 14">
            <a:extLst>
              <a:ext uri="{FF2B5EF4-FFF2-40B4-BE49-F238E27FC236}">
                <a16:creationId xmlns:a16="http://schemas.microsoft.com/office/drawing/2014/main" id="{A8924FC7-88D7-4DAA-8039-409265A160FD}"/>
              </a:ext>
            </a:extLst>
          </p:cNvPr>
          <p:cNvSpPr txBox="1"/>
          <p:nvPr/>
        </p:nvSpPr>
        <p:spPr>
          <a:xfrm>
            <a:off x="1415480" y="3243308"/>
            <a:ext cx="1368152"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Prediction</a:t>
            </a:r>
          </a:p>
        </p:txBody>
      </p:sp>
      <p:sp>
        <p:nvSpPr>
          <p:cNvPr id="16" name="CasellaDiTesto 15">
            <a:extLst>
              <a:ext uri="{FF2B5EF4-FFF2-40B4-BE49-F238E27FC236}">
                <a16:creationId xmlns:a16="http://schemas.microsoft.com/office/drawing/2014/main" id="{0E66103B-FB0F-492B-90EA-253446A05AD9}"/>
              </a:ext>
            </a:extLst>
          </p:cNvPr>
          <p:cNvSpPr txBox="1"/>
          <p:nvPr/>
        </p:nvSpPr>
        <p:spPr>
          <a:xfrm>
            <a:off x="3702242" y="3707892"/>
            <a:ext cx="1368152" cy="523220"/>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Expected Improvement</a:t>
            </a:r>
          </a:p>
        </p:txBody>
      </p:sp>
      <p:cxnSp>
        <p:nvCxnSpPr>
          <p:cNvPr id="18" name="Connettore 2 17">
            <a:extLst>
              <a:ext uri="{FF2B5EF4-FFF2-40B4-BE49-F238E27FC236}">
                <a16:creationId xmlns:a16="http://schemas.microsoft.com/office/drawing/2014/main" id="{7E251CF3-EFAE-4031-9D2A-9F2F13F21172}"/>
              </a:ext>
            </a:extLst>
          </p:cNvPr>
          <p:cNvCxnSpPr>
            <a:cxnSpLocks/>
          </p:cNvCxnSpPr>
          <p:nvPr/>
        </p:nvCxnSpPr>
        <p:spPr>
          <a:xfrm>
            <a:off x="3215680" y="2780928"/>
            <a:ext cx="45318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CasellaDiTesto 20">
            <a:extLst>
              <a:ext uri="{FF2B5EF4-FFF2-40B4-BE49-F238E27FC236}">
                <a16:creationId xmlns:a16="http://schemas.microsoft.com/office/drawing/2014/main" id="{2CF73531-9FC9-497D-854F-335FE99FC416}"/>
              </a:ext>
            </a:extLst>
          </p:cNvPr>
          <p:cNvSpPr txBox="1"/>
          <p:nvPr/>
        </p:nvSpPr>
        <p:spPr>
          <a:xfrm>
            <a:off x="2279576" y="2623949"/>
            <a:ext cx="1368152"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Probability</a:t>
            </a:r>
          </a:p>
        </p:txBody>
      </p:sp>
      <p:sp>
        <p:nvSpPr>
          <p:cNvPr id="3" name="CasellaDiTesto 2">
            <a:extLst>
              <a:ext uri="{FF2B5EF4-FFF2-40B4-BE49-F238E27FC236}">
                <a16:creationId xmlns:a16="http://schemas.microsoft.com/office/drawing/2014/main" id="{D46BF8D8-F913-4D03-B5B0-703A92BCC1AA}"/>
              </a:ext>
            </a:extLst>
          </p:cNvPr>
          <p:cNvSpPr txBox="1"/>
          <p:nvPr/>
        </p:nvSpPr>
        <p:spPr>
          <a:xfrm>
            <a:off x="4871864" y="4699565"/>
            <a:ext cx="2465766"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[Jones 1998]</a:t>
            </a:r>
          </a:p>
        </p:txBody>
      </p:sp>
      <p:sp>
        <p:nvSpPr>
          <p:cNvPr id="6" name="CasellaDiTesto 5">
            <a:extLst>
              <a:ext uri="{FF2B5EF4-FFF2-40B4-BE49-F238E27FC236}">
                <a16:creationId xmlns:a16="http://schemas.microsoft.com/office/drawing/2014/main" id="{8A0A3857-F803-4925-B223-4EEBD70CD550}"/>
              </a:ext>
            </a:extLst>
          </p:cNvPr>
          <p:cNvSpPr txBox="1"/>
          <p:nvPr/>
        </p:nvSpPr>
        <p:spPr>
          <a:xfrm>
            <a:off x="9765472" y="6398014"/>
            <a:ext cx="1728192"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[Bartoli 2016]</a:t>
            </a:r>
          </a:p>
        </p:txBody>
      </p:sp>
    </p:spTree>
    <p:extLst>
      <p:ext uri="{BB962C8B-B14F-4D97-AF65-F5344CB8AC3E}">
        <p14:creationId xmlns:p14="http://schemas.microsoft.com/office/powerpoint/2010/main" val="4189954812"/>
      </p:ext>
    </p:extLst>
  </p:cSld>
  <p:clrMapOvr>
    <a:masterClrMapping/>
  </p:clrMapOvr>
</p:sld>
</file>

<file path=ppt/theme/theme1.xml><?xml version="1.0" encoding="utf-8"?>
<a:theme xmlns:a="http://schemas.openxmlformats.org/drawingml/2006/main" name="Thème Office">
  <a:themeElements>
    <a:clrScheme name="ISAE-SUPAERO">
      <a:dk1>
        <a:srgbClr val="000000"/>
      </a:dk1>
      <a:lt1>
        <a:srgbClr val="FFFFFF"/>
      </a:lt1>
      <a:dk2>
        <a:srgbClr val="000000"/>
      </a:dk2>
      <a:lt2>
        <a:srgbClr val="FEFFFF"/>
      </a:lt2>
      <a:accent1>
        <a:srgbClr val="DD1F19"/>
      </a:accent1>
      <a:accent2>
        <a:srgbClr val="A1141B"/>
      </a:accent2>
      <a:accent3>
        <a:srgbClr val="00B0E6"/>
      </a:accent3>
      <a:accent4>
        <a:srgbClr val="122271"/>
      </a:accent4>
      <a:accent5>
        <a:srgbClr val="96BE0F"/>
      </a:accent5>
      <a:accent6>
        <a:srgbClr val="328926"/>
      </a:accent6>
      <a:hlink>
        <a:srgbClr val="F9BB01"/>
      </a:hlink>
      <a:folHlink>
        <a:srgbClr val="8C8C8C"/>
      </a:folHlink>
    </a:clrScheme>
    <a:fontScheme name="Bureau">
      <a:majorFont>
        <a:latin typeface="Calibri Light"/>
        <a:ea typeface="Arial"/>
        <a:cs typeface="Arial"/>
      </a:majorFont>
      <a:minorFont>
        <a:latin typeface="Calibri"/>
        <a:ea typeface="Arial"/>
        <a:cs typeface="Arial"/>
      </a:minorFont>
    </a:fontScheme>
    <a:fmtScheme name="Bureau">
      <a:fillStyleLst>
        <a:solidFill>
          <a:schemeClr val="phClr"/>
        </a:solidFill>
        <a:gradFill>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effectStyle>
      </a:effectStyleLst>
      <a:bgFillStyleLst>
        <a:solidFill>
          <a:schemeClr val="phClr"/>
        </a:solidFill>
        <a:solidFill>
          <a:schemeClr val="phClr">
            <a:tint val="95000"/>
            <a:satMod val="170000"/>
          </a:schemeClr>
        </a:solidFill>
        <a:gradFill>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2355</TotalTime>
  <Words>895</Words>
  <Application>Microsoft Office PowerPoint</Application>
  <PresentationFormat>Widescreen</PresentationFormat>
  <Paragraphs>143</Paragraphs>
  <Slides>16</Slides>
  <Notes>2</Notes>
  <HiddenSlides>0</HiddenSlides>
  <MMClips>0</MMClips>
  <ScaleCrop>false</ScaleCrop>
  <HeadingPairs>
    <vt:vector size="6" baseType="variant">
      <vt:variant>
        <vt:lpstr>Caratteri utilizzati</vt:lpstr>
      </vt:variant>
      <vt:variant>
        <vt:i4>6</vt:i4>
      </vt:variant>
      <vt:variant>
        <vt:lpstr>Tema</vt:lpstr>
      </vt:variant>
      <vt:variant>
        <vt:i4>1</vt:i4>
      </vt:variant>
      <vt:variant>
        <vt:lpstr>Titoli diapositive</vt:lpstr>
      </vt:variant>
      <vt:variant>
        <vt:i4>16</vt:i4>
      </vt:variant>
    </vt:vector>
  </HeadingPairs>
  <TitlesOfParts>
    <vt:vector size="23" baseType="lpstr">
      <vt:lpstr>Arial</vt:lpstr>
      <vt:lpstr>Arial Narrow</vt:lpstr>
      <vt:lpstr>Avenir Black</vt:lpstr>
      <vt:lpstr>Calibri</vt:lpstr>
      <vt:lpstr>Georgia</vt:lpstr>
      <vt:lpstr>Times New Roman</vt:lpstr>
      <vt:lpstr>Thème Office</vt:lpstr>
      <vt:lpstr>Multifidelity Aeroelastic Optimization: Bibliographic Study</vt:lpstr>
      <vt:lpstr>Context</vt:lpstr>
      <vt:lpstr>Summary</vt:lpstr>
      <vt:lpstr>Black Box Aeroelastic Function</vt:lpstr>
      <vt:lpstr>Multifidelity</vt:lpstr>
      <vt:lpstr>Surrogate Model</vt:lpstr>
      <vt:lpstr>Surrogate Model</vt:lpstr>
      <vt:lpstr>Surrogate Model</vt:lpstr>
      <vt:lpstr>Optimization</vt:lpstr>
      <vt:lpstr>SEGOMOE Framework</vt:lpstr>
      <vt:lpstr>SEGOMOE Framework</vt:lpstr>
      <vt:lpstr>Future Work</vt:lpstr>
      <vt:lpstr>References</vt:lpstr>
      <vt:lpstr>References</vt:lpstr>
      <vt:lpstr>Thanks for your attention!</vt:lpstr>
      <vt:lpstr>Presentazione standard di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Réunion de service SI</dc:title>
  <dc:creator>Alexandra PRAX-HUART</dc:creator>
  <cp:lastModifiedBy>Giovanni Quaglia</cp:lastModifiedBy>
  <cp:revision>134</cp:revision>
  <dcterms:modified xsi:type="dcterms:W3CDTF">2019-05-21T15:36:56Z</dcterms:modified>
</cp:coreProperties>
</file>